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16" r:id="rId2"/>
    <p:sldId id="339" r:id="rId3"/>
    <p:sldId id="340" r:id="rId4"/>
    <p:sldId id="317" r:id="rId5"/>
    <p:sldId id="318" r:id="rId6"/>
    <p:sldId id="319" r:id="rId7"/>
    <p:sldId id="336" r:id="rId8"/>
    <p:sldId id="320" r:id="rId9"/>
    <p:sldId id="321" r:id="rId10"/>
    <p:sldId id="322" r:id="rId11"/>
    <p:sldId id="324" r:id="rId12"/>
    <p:sldId id="325" r:id="rId13"/>
    <p:sldId id="326" r:id="rId14"/>
    <p:sldId id="327" r:id="rId15"/>
    <p:sldId id="328" r:id="rId16"/>
    <p:sldId id="329" r:id="rId17"/>
    <p:sldId id="330" r:id="rId18"/>
    <p:sldId id="331" r:id="rId19"/>
    <p:sldId id="333" r:id="rId20"/>
    <p:sldId id="334" r:id="rId21"/>
    <p:sldId id="335" r:id="rId22"/>
    <p:sldId id="337" r:id="rId23"/>
    <p:sldId id="338" r:id="rId24"/>
    <p:sldId id="3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20"/>
  </p:normalViewPr>
  <p:slideViewPr>
    <p:cSldViewPr snapToGrid="0" snapToObjects="1">
      <p:cViewPr varScale="1">
        <p:scale>
          <a:sx n="90" d="100"/>
          <a:sy n="90" d="100"/>
        </p:scale>
        <p:origin x="23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hyperlink" Target="https://kultura.onet.pl/film/wiadomosci/all-you-need-is-love-czyli-o-filmowej-komedii-romantycznej/e78xcqg" TargetMode="External"/><Relationship Id="rId2" Type="http://schemas.openxmlformats.org/officeDocument/2006/relationships/hyperlink" Target="http://ekrany.org.pl/kino_wspolczesne/trzecia-pigulka-kino-w-teorii-slavoja-zizka/" TargetMode="External"/><Relationship Id="rId1" Type="http://schemas.openxmlformats.org/officeDocument/2006/relationships/hyperlink" Target="http://www.bc.ore.edu.pl/Content/666/popkulturowe+ramy+tosamoci.pdf"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kultura.onet.pl/film/wiadomosci/all-you-need-is-love-czyli-o-filmowej-komedii-romantycznej/e78xcqg" TargetMode="External"/><Relationship Id="rId2" Type="http://schemas.openxmlformats.org/officeDocument/2006/relationships/hyperlink" Target="http://ekrany.org.pl/kino_wspolczesne/trzecia-pigulka-kino-w-teorii-slavoja-zizka/" TargetMode="External"/><Relationship Id="rId1" Type="http://schemas.openxmlformats.org/officeDocument/2006/relationships/hyperlink" Target="http://www.bc.ore.edu.pl/Content/666/popkulturowe+ramy+tosamoci.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36EAD-6F0E-47A4-9D6D-4FD960EEA3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8304AB-B560-4BFE-B78D-8F0691DC7697}">
      <dgm:prSet/>
      <dgm:spPr/>
      <dgm:t>
        <a:bodyPr/>
        <a:lstStyle/>
        <a:p>
          <a:r>
            <a:rPr lang="pl-PL"/>
            <a:t>nasze pragnienia, wybory, zamiary, upodobania, sądy itd., są konsekwencją naszych praktyk społecznych </a:t>
          </a:r>
          <a:endParaRPr lang="en-US"/>
        </a:p>
      </dgm:t>
    </dgm:pt>
    <dgm:pt modelId="{AEA0A2BB-1235-4A60-8B3E-634BF554E91E}" type="parTrans" cxnId="{EC47D21B-C289-40FE-944F-729BBDAF208C}">
      <dgm:prSet/>
      <dgm:spPr/>
      <dgm:t>
        <a:bodyPr/>
        <a:lstStyle/>
        <a:p>
          <a:endParaRPr lang="en-US"/>
        </a:p>
      </dgm:t>
    </dgm:pt>
    <dgm:pt modelId="{B9EB15B1-0638-4951-B331-9A0DA109CA3A}" type="sibTrans" cxnId="{EC47D21B-C289-40FE-944F-729BBDAF208C}">
      <dgm:prSet/>
      <dgm:spPr/>
      <dgm:t>
        <a:bodyPr/>
        <a:lstStyle/>
        <a:p>
          <a:endParaRPr lang="en-US"/>
        </a:p>
      </dgm:t>
    </dgm:pt>
    <dgm:pt modelId="{B74C9D65-F546-45D3-8068-2921376E0FAE}">
      <dgm:prSet/>
      <dgm:spPr/>
      <dgm:t>
        <a:bodyPr/>
        <a:lstStyle/>
        <a:p>
          <a:r>
            <a:rPr lang="pl-PL"/>
            <a:t>praktyka ideologiczna zawiera w sobie asortyment instytucji nazwanych przez Althussera </a:t>
          </a:r>
          <a:r>
            <a:rPr lang="pl-PL" b="1"/>
            <a:t>Ideologicznymi Aparatami Państwa</a:t>
          </a:r>
          <a:r>
            <a:rPr lang="pl-PL"/>
            <a:t> (IAP); zawierają się w nich: rodzina, media, organizacje religijne i – co najważniejsze – system edukacyjny, jak również idee, które je propagują. </a:t>
          </a:r>
          <a:endParaRPr lang="en-US"/>
        </a:p>
      </dgm:t>
    </dgm:pt>
    <dgm:pt modelId="{C4C7B96F-7C4C-470C-AF35-B45DCADB8AE9}" type="parTrans" cxnId="{602BD988-E619-469B-921D-C9A42CFFF121}">
      <dgm:prSet/>
      <dgm:spPr/>
      <dgm:t>
        <a:bodyPr/>
        <a:lstStyle/>
        <a:p>
          <a:endParaRPr lang="en-US"/>
        </a:p>
      </dgm:t>
    </dgm:pt>
    <dgm:pt modelId="{4D62D9D9-0E24-4CD8-83A8-26B676D9EBE2}" type="sibTrans" cxnId="{602BD988-E619-469B-921D-C9A42CFFF121}">
      <dgm:prSet/>
      <dgm:spPr/>
      <dgm:t>
        <a:bodyPr/>
        <a:lstStyle/>
        <a:p>
          <a:endParaRPr lang="en-US"/>
        </a:p>
      </dgm:t>
    </dgm:pt>
    <dgm:pt modelId="{75849534-235A-DB49-B3AA-4B2D4D2F2AB9}" type="pres">
      <dgm:prSet presAssocID="{1B536EAD-6F0E-47A4-9D6D-4FD960EEA368}" presName="linear" presStyleCnt="0">
        <dgm:presLayoutVars>
          <dgm:animLvl val="lvl"/>
          <dgm:resizeHandles val="exact"/>
        </dgm:presLayoutVars>
      </dgm:prSet>
      <dgm:spPr/>
    </dgm:pt>
    <dgm:pt modelId="{2DDCC44E-2CF0-8445-82F8-C9C5BC1C6BD2}" type="pres">
      <dgm:prSet presAssocID="{108304AB-B560-4BFE-B78D-8F0691DC7697}" presName="parentText" presStyleLbl="node1" presStyleIdx="0" presStyleCnt="2">
        <dgm:presLayoutVars>
          <dgm:chMax val="0"/>
          <dgm:bulletEnabled val="1"/>
        </dgm:presLayoutVars>
      </dgm:prSet>
      <dgm:spPr/>
    </dgm:pt>
    <dgm:pt modelId="{5B4A8773-09D9-6944-A05F-EB8966359A6F}" type="pres">
      <dgm:prSet presAssocID="{B9EB15B1-0638-4951-B331-9A0DA109CA3A}" presName="spacer" presStyleCnt="0"/>
      <dgm:spPr/>
    </dgm:pt>
    <dgm:pt modelId="{CD8C22BB-EF8E-4242-B37B-41C944130346}" type="pres">
      <dgm:prSet presAssocID="{B74C9D65-F546-45D3-8068-2921376E0FAE}" presName="parentText" presStyleLbl="node1" presStyleIdx="1" presStyleCnt="2">
        <dgm:presLayoutVars>
          <dgm:chMax val="0"/>
          <dgm:bulletEnabled val="1"/>
        </dgm:presLayoutVars>
      </dgm:prSet>
      <dgm:spPr/>
    </dgm:pt>
  </dgm:ptLst>
  <dgm:cxnLst>
    <dgm:cxn modelId="{EC47D21B-C289-40FE-944F-729BBDAF208C}" srcId="{1B536EAD-6F0E-47A4-9D6D-4FD960EEA368}" destId="{108304AB-B560-4BFE-B78D-8F0691DC7697}" srcOrd="0" destOrd="0" parTransId="{AEA0A2BB-1235-4A60-8B3E-634BF554E91E}" sibTransId="{B9EB15B1-0638-4951-B331-9A0DA109CA3A}"/>
    <dgm:cxn modelId="{7FD41B88-8972-D745-A359-8144B190824D}" type="presOf" srcId="{108304AB-B560-4BFE-B78D-8F0691DC7697}" destId="{2DDCC44E-2CF0-8445-82F8-C9C5BC1C6BD2}" srcOrd="0" destOrd="0" presId="urn:microsoft.com/office/officeart/2005/8/layout/vList2"/>
    <dgm:cxn modelId="{602BD988-E619-469B-921D-C9A42CFFF121}" srcId="{1B536EAD-6F0E-47A4-9D6D-4FD960EEA368}" destId="{B74C9D65-F546-45D3-8068-2921376E0FAE}" srcOrd="1" destOrd="0" parTransId="{C4C7B96F-7C4C-470C-AF35-B45DCADB8AE9}" sibTransId="{4D62D9D9-0E24-4CD8-83A8-26B676D9EBE2}"/>
    <dgm:cxn modelId="{4A83D289-1BC8-E34F-9BED-260A3B0A4C54}" type="presOf" srcId="{B74C9D65-F546-45D3-8068-2921376E0FAE}" destId="{CD8C22BB-EF8E-4242-B37B-41C944130346}" srcOrd="0" destOrd="0" presId="urn:microsoft.com/office/officeart/2005/8/layout/vList2"/>
    <dgm:cxn modelId="{80E72E92-ACFB-C24D-99BB-219DA964881D}" type="presOf" srcId="{1B536EAD-6F0E-47A4-9D6D-4FD960EEA368}" destId="{75849534-235A-DB49-B3AA-4B2D4D2F2AB9}" srcOrd="0" destOrd="0" presId="urn:microsoft.com/office/officeart/2005/8/layout/vList2"/>
    <dgm:cxn modelId="{70886AFD-BFFE-3844-937F-E8018951B4A8}" type="presParOf" srcId="{75849534-235A-DB49-B3AA-4B2D4D2F2AB9}" destId="{2DDCC44E-2CF0-8445-82F8-C9C5BC1C6BD2}" srcOrd="0" destOrd="0" presId="urn:microsoft.com/office/officeart/2005/8/layout/vList2"/>
    <dgm:cxn modelId="{76234F3D-6B9B-D44B-ABE4-546A0720E06F}" type="presParOf" srcId="{75849534-235A-DB49-B3AA-4B2D4D2F2AB9}" destId="{5B4A8773-09D9-6944-A05F-EB8966359A6F}" srcOrd="1" destOrd="0" presId="urn:microsoft.com/office/officeart/2005/8/layout/vList2"/>
    <dgm:cxn modelId="{C4CA94A2-F1BB-7947-9DFD-D42D882CB236}" type="presParOf" srcId="{75849534-235A-DB49-B3AA-4B2D4D2F2AB9}" destId="{CD8C22BB-EF8E-4242-B37B-41C94413034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DDFB3-0F9D-462F-BF27-9767C6FA656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53DD5294-2328-4AF8-8DE6-C255A1C059AC}">
      <dgm:prSet/>
      <dgm:spPr/>
      <dgm:t>
        <a:bodyPr/>
        <a:lstStyle/>
        <a:p>
          <a:r>
            <a:rPr lang="pl-PL"/>
            <a:t>Habitus – nowoczesne pojęcie klasy</a:t>
          </a:r>
          <a:endParaRPr lang="en-US"/>
        </a:p>
      </dgm:t>
    </dgm:pt>
    <dgm:pt modelId="{DAF28CFB-60FF-4771-9288-4DB0D2DA9304}" type="parTrans" cxnId="{1FFF5D84-654A-4906-A8F6-EA41C7961545}">
      <dgm:prSet/>
      <dgm:spPr/>
      <dgm:t>
        <a:bodyPr/>
        <a:lstStyle/>
        <a:p>
          <a:endParaRPr lang="en-US"/>
        </a:p>
      </dgm:t>
    </dgm:pt>
    <dgm:pt modelId="{7D11F001-2A57-41B9-81F8-7D883A64D6A4}" type="sibTrans" cxnId="{1FFF5D84-654A-4906-A8F6-EA41C7961545}">
      <dgm:prSet/>
      <dgm:spPr/>
      <dgm:t>
        <a:bodyPr/>
        <a:lstStyle/>
        <a:p>
          <a:endParaRPr lang="en-US"/>
        </a:p>
      </dgm:t>
    </dgm:pt>
    <dgm:pt modelId="{08321901-BC14-4134-96F8-4FA27929DB23}">
      <dgm:prSet/>
      <dgm:spPr/>
      <dgm:t>
        <a:bodyPr/>
        <a:lstStyle/>
        <a:p>
          <a:r>
            <a:rPr lang="pl-PL"/>
            <a:t>przemoc symboliczna</a:t>
          </a:r>
          <a:endParaRPr lang="en-US"/>
        </a:p>
      </dgm:t>
    </dgm:pt>
    <dgm:pt modelId="{FCD713A2-E40B-4205-A08C-06A910F748C5}" type="parTrans" cxnId="{C5678478-604F-4D28-921A-7856BCFC1C64}">
      <dgm:prSet/>
      <dgm:spPr/>
      <dgm:t>
        <a:bodyPr/>
        <a:lstStyle/>
        <a:p>
          <a:endParaRPr lang="en-US"/>
        </a:p>
      </dgm:t>
    </dgm:pt>
    <dgm:pt modelId="{DC1AC480-E280-4858-81EC-A02DF68F049C}" type="sibTrans" cxnId="{C5678478-604F-4D28-921A-7856BCFC1C64}">
      <dgm:prSet/>
      <dgm:spPr/>
      <dgm:t>
        <a:bodyPr/>
        <a:lstStyle/>
        <a:p>
          <a:endParaRPr lang="en-US"/>
        </a:p>
      </dgm:t>
    </dgm:pt>
    <dgm:pt modelId="{75617775-A8F4-4847-A6CA-27FE14F3E68F}">
      <dgm:prSet/>
      <dgm:spPr/>
      <dgm:t>
        <a:bodyPr/>
        <a:lstStyle/>
        <a:p>
          <a:r>
            <a:rPr lang="pl-PL"/>
            <a:t>kapitał symboliczny</a:t>
          </a:r>
          <a:endParaRPr lang="en-US"/>
        </a:p>
      </dgm:t>
    </dgm:pt>
    <dgm:pt modelId="{95FF2520-DC58-4381-B902-C5B8E9D1D44C}" type="parTrans" cxnId="{8B6F44D3-5DA5-4BB4-83B7-1D2433752358}">
      <dgm:prSet/>
      <dgm:spPr/>
      <dgm:t>
        <a:bodyPr/>
        <a:lstStyle/>
        <a:p>
          <a:endParaRPr lang="en-US"/>
        </a:p>
      </dgm:t>
    </dgm:pt>
    <dgm:pt modelId="{678748FE-02C6-45E9-9DA7-F8F7F608CFA6}" type="sibTrans" cxnId="{8B6F44D3-5DA5-4BB4-83B7-1D2433752358}">
      <dgm:prSet/>
      <dgm:spPr/>
      <dgm:t>
        <a:bodyPr/>
        <a:lstStyle/>
        <a:p>
          <a:endParaRPr lang="en-US"/>
        </a:p>
      </dgm:t>
    </dgm:pt>
    <dgm:pt modelId="{E4A50967-8481-48B9-A3D0-0BF7BEE36893}">
      <dgm:prSet/>
      <dgm:spPr/>
      <dgm:t>
        <a:bodyPr/>
        <a:lstStyle/>
        <a:p>
          <a:r>
            <a:rPr lang="pl-PL"/>
            <a:t>kapitał kulturowy</a:t>
          </a:r>
          <a:endParaRPr lang="en-US"/>
        </a:p>
      </dgm:t>
    </dgm:pt>
    <dgm:pt modelId="{6FFE2BBB-B94C-4082-BB9F-16DC2A72D65B}" type="parTrans" cxnId="{0B2CB5A9-A201-470D-B548-ED9E6AF5654C}">
      <dgm:prSet/>
      <dgm:spPr/>
      <dgm:t>
        <a:bodyPr/>
        <a:lstStyle/>
        <a:p>
          <a:endParaRPr lang="en-US"/>
        </a:p>
      </dgm:t>
    </dgm:pt>
    <dgm:pt modelId="{1F475EC9-AC53-4C3D-B1C3-BAF6D67BF79F}" type="sibTrans" cxnId="{0B2CB5A9-A201-470D-B548-ED9E6AF5654C}">
      <dgm:prSet/>
      <dgm:spPr/>
      <dgm:t>
        <a:bodyPr/>
        <a:lstStyle/>
        <a:p>
          <a:endParaRPr lang="en-US"/>
        </a:p>
      </dgm:t>
    </dgm:pt>
    <dgm:pt modelId="{0B8D2A31-0F06-4685-BB1C-D629AFEE14EB}">
      <dgm:prSet/>
      <dgm:spPr/>
      <dgm:t>
        <a:bodyPr/>
        <a:lstStyle/>
        <a:p>
          <a:r>
            <a:rPr lang="pl-PL"/>
            <a:t>pole; w tym między innymi: </a:t>
          </a:r>
          <a:endParaRPr lang="en-US"/>
        </a:p>
      </dgm:t>
    </dgm:pt>
    <dgm:pt modelId="{37D1053F-6942-41B8-86F7-61EC3B129825}" type="parTrans" cxnId="{96D31E78-B035-47A5-8252-C07A3B67C768}">
      <dgm:prSet/>
      <dgm:spPr/>
      <dgm:t>
        <a:bodyPr/>
        <a:lstStyle/>
        <a:p>
          <a:endParaRPr lang="en-US"/>
        </a:p>
      </dgm:t>
    </dgm:pt>
    <dgm:pt modelId="{4F12A18E-6A1A-45D2-9B01-2CCB0219497E}" type="sibTrans" cxnId="{96D31E78-B035-47A5-8252-C07A3B67C768}">
      <dgm:prSet/>
      <dgm:spPr/>
      <dgm:t>
        <a:bodyPr/>
        <a:lstStyle/>
        <a:p>
          <a:endParaRPr lang="en-US"/>
        </a:p>
      </dgm:t>
    </dgm:pt>
    <dgm:pt modelId="{6FE1CD46-27E4-4858-84F6-DDD38B001C96}">
      <dgm:prSet/>
      <dgm:spPr/>
      <dgm:t>
        <a:bodyPr/>
        <a:lstStyle/>
        <a:p>
          <a:r>
            <a:rPr lang="pl-PL"/>
            <a:t>pole władzy (politycznej i ekonomicznej, rozpatrywane razem lub osobno)</a:t>
          </a:r>
          <a:endParaRPr lang="en-US"/>
        </a:p>
      </dgm:t>
    </dgm:pt>
    <dgm:pt modelId="{EB220D93-C576-4279-BBE8-38C9213B3E30}" type="parTrans" cxnId="{A24903D9-3123-40C6-AB47-85793C927691}">
      <dgm:prSet/>
      <dgm:spPr/>
      <dgm:t>
        <a:bodyPr/>
        <a:lstStyle/>
        <a:p>
          <a:endParaRPr lang="en-US"/>
        </a:p>
      </dgm:t>
    </dgm:pt>
    <dgm:pt modelId="{9AEE061F-917D-4246-8BFD-F4B864748274}" type="sibTrans" cxnId="{A24903D9-3123-40C6-AB47-85793C927691}">
      <dgm:prSet/>
      <dgm:spPr/>
      <dgm:t>
        <a:bodyPr/>
        <a:lstStyle/>
        <a:p>
          <a:endParaRPr lang="en-US"/>
        </a:p>
      </dgm:t>
    </dgm:pt>
    <dgm:pt modelId="{987F4AB4-D1DD-4DF8-921B-1FDAF92571CC}">
      <dgm:prSet/>
      <dgm:spPr/>
      <dgm:t>
        <a:bodyPr/>
        <a:lstStyle/>
        <a:p>
          <a:r>
            <a:rPr lang="pl-PL"/>
            <a:t>pole produkcji kulturowej (możliwe do rozpatrywania jako całość lub podzielone na mniejsze pola czyli dotyczące poszczególnych dziedzin kultury: literaturę, sztuki plastyczne, naukę, pole religijne, etc.)</a:t>
          </a:r>
          <a:endParaRPr lang="en-US"/>
        </a:p>
      </dgm:t>
    </dgm:pt>
    <dgm:pt modelId="{D38252DF-9D00-4BF6-B701-2A3D8FC6E1BE}" type="parTrans" cxnId="{E51C02A0-2CD1-4864-8579-ABD98B9D3EF9}">
      <dgm:prSet/>
      <dgm:spPr/>
      <dgm:t>
        <a:bodyPr/>
        <a:lstStyle/>
        <a:p>
          <a:endParaRPr lang="en-US"/>
        </a:p>
      </dgm:t>
    </dgm:pt>
    <dgm:pt modelId="{3B75453C-27EF-4A06-9E1A-812063BFB9A9}" type="sibTrans" cxnId="{E51C02A0-2CD1-4864-8579-ABD98B9D3EF9}">
      <dgm:prSet/>
      <dgm:spPr/>
      <dgm:t>
        <a:bodyPr/>
        <a:lstStyle/>
        <a:p>
          <a:endParaRPr lang="en-US"/>
        </a:p>
      </dgm:t>
    </dgm:pt>
    <dgm:pt modelId="{74D86F63-4AB4-B24B-BAFC-FC516B062F9B}" type="pres">
      <dgm:prSet presAssocID="{668DDFB3-0F9D-462F-BF27-9767C6FA656C}" presName="Name0" presStyleCnt="0">
        <dgm:presLayoutVars>
          <dgm:dir/>
          <dgm:resizeHandles val="exact"/>
        </dgm:presLayoutVars>
      </dgm:prSet>
      <dgm:spPr/>
    </dgm:pt>
    <dgm:pt modelId="{42311078-4C30-334E-85E4-63BBD05E1F74}" type="pres">
      <dgm:prSet presAssocID="{53DD5294-2328-4AF8-8DE6-C255A1C059AC}" presName="node" presStyleLbl="node1" presStyleIdx="0" presStyleCnt="7">
        <dgm:presLayoutVars>
          <dgm:bulletEnabled val="1"/>
        </dgm:presLayoutVars>
      </dgm:prSet>
      <dgm:spPr/>
    </dgm:pt>
    <dgm:pt modelId="{F3E65650-15CD-F348-AEE0-756F7E5FAB68}" type="pres">
      <dgm:prSet presAssocID="{7D11F001-2A57-41B9-81F8-7D883A64D6A4}" presName="sibTrans" presStyleLbl="sibTrans1D1" presStyleIdx="0" presStyleCnt="6"/>
      <dgm:spPr/>
    </dgm:pt>
    <dgm:pt modelId="{4A9731EA-2D43-5547-BE73-2B95C9EB46F4}" type="pres">
      <dgm:prSet presAssocID="{7D11F001-2A57-41B9-81F8-7D883A64D6A4}" presName="connectorText" presStyleLbl="sibTrans1D1" presStyleIdx="0" presStyleCnt="6"/>
      <dgm:spPr/>
    </dgm:pt>
    <dgm:pt modelId="{C2104775-FB5C-BD45-B739-BB750A45037C}" type="pres">
      <dgm:prSet presAssocID="{08321901-BC14-4134-96F8-4FA27929DB23}" presName="node" presStyleLbl="node1" presStyleIdx="1" presStyleCnt="7">
        <dgm:presLayoutVars>
          <dgm:bulletEnabled val="1"/>
        </dgm:presLayoutVars>
      </dgm:prSet>
      <dgm:spPr/>
    </dgm:pt>
    <dgm:pt modelId="{C62DC147-B94E-884B-A4AF-875E9694AE12}" type="pres">
      <dgm:prSet presAssocID="{DC1AC480-E280-4858-81EC-A02DF68F049C}" presName="sibTrans" presStyleLbl="sibTrans1D1" presStyleIdx="1" presStyleCnt="6"/>
      <dgm:spPr/>
    </dgm:pt>
    <dgm:pt modelId="{C40D6C8D-9576-E442-ACD0-1BC301E1CC9C}" type="pres">
      <dgm:prSet presAssocID="{DC1AC480-E280-4858-81EC-A02DF68F049C}" presName="connectorText" presStyleLbl="sibTrans1D1" presStyleIdx="1" presStyleCnt="6"/>
      <dgm:spPr/>
    </dgm:pt>
    <dgm:pt modelId="{85BA38C2-E6BB-7B44-9CC2-6C7B1DE905AE}" type="pres">
      <dgm:prSet presAssocID="{75617775-A8F4-4847-A6CA-27FE14F3E68F}" presName="node" presStyleLbl="node1" presStyleIdx="2" presStyleCnt="7">
        <dgm:presLayoutVars>
          <dgm:bulletEnabled val="1"/>
        </dgm:presLayoutVars>
      </dgm:prSet>
      <dgm:spPr/>
    </dgm:pt>
    <dgm:pt modelId="{7F45E650-8A61-0645-9D0A-7DE46E1662AB}" type="pres">
      <dgm:prSet presAssocID="{678748FE-02C6-45E9-9DA7-F8F7F608CFA6}" presName="sibTrans" presStyleLbl="sibTrans1D1" presStyleIdx="2" presStyleCnt="6"/>
      <dgm:spPr/>
    </dgm:pt>
    <dgm:pt modelId="{53C794C5-E07D-2E4F-935F-BB5152A605B3}" type="pres">
      <dgm:prSet presAssocID="{678748FE-02C6-45E9-9DA7-F8F7F608CFA6}" presName="connectorText" presStyleLbl="sibTrans1D1" presStyleIdx="2" presStyleCnt="6"/>
      <dgm:spPr/>
    </dgm:pt>
    <dgm:pt modelId="{94BA4B0A-4636-0342-A9F0-2A627BD44464}" type="pres">
      <dgm:prSet presAssocID="{E4A50967-8481-48B9-A3D0-0BF7BEE36893}" presName="node" presStyleLbl="node1" presStyleIdx="3" presStyleCnt="7">
        <dgm:presLayoutVars>
          <dgm:bulletEnabled val="1"/>
        </dgm:presLayoutVars>
      </dgm:prSet>
      <dgm:spPr/>
    </dgm:pt>
    <dgm:pt modelId="{A031917F-FE06-A94B-B27C-7BC1128E05B3}" type="pres">
      <dgm:prSet presAssocID="{1F475EC9-AC53-4C3D-B1C3-BAF6D67BF79F}" presName="sibTrans" presStyleLbl="sibTrans1D1" presStyleIdx="3" presStyleCnt="6"/>
      <dgm:spPr/>
    </dgm:pt>
    <dgm:pt modelId="{06BD846E-782B-1C40-BF48-B20F69D5E8BC}" type="pres">
      <dgm:prSet presAssocID="{1F475EC9-AC53-4C3D-B1C3-BAF6D67BF79F}" presName="connectorText" presStyleLbl="sibTrans1D1" presStyleIdx="3" presStyleCnt="6"/>
      <dgm:spPr/>
    </dgm:pt>
    <dgm:pt modelId="{2F9C368F-9B07-AA44-B1EA-D06757613DF4}" type="pres">
      <dgm:prSet presAssocID="{0B8D2A31-0F06-4685-BB1C-D629AFEE14EB}" presName="node" presStyleLbl="node1" presStyleIdx="4" presStyleCnt="7">
        <dgm:presLayoutVars>
          <dgm:bulletEnabled val="1"/>
        </dgm:presLayoutVars>
      </dgm:prSet>
      <dgm:spPr/>
    </dgm:pt>
    <dgm:pt modelId="{1CB97E91-1F05-CB48-9C20-E01C8AE38085}" type="pres">
      <dgm:prSet presAssocID="{4F12A18E-6A1A-45D2-9B01-2CCB0219497E}" presName="sibTrans" presStyleLbl="sibTrans1D1" presStyleIdx="4" presStyleCnt="6"/>
      <dgm:spPr/>
    </dgm:pt>
    <dgm:pt modelId="{E75E3D89-DCEB-0D42-8D30-398FBF883DE1}" type="pres">
      <dgm:prSet presAssocID="{4F12A18E-6A1A-45D2-9B01-2CCB0219497E}" presName="connectorText" presStyleLbl="sibTrans1D1" presStyleIdx="4" presStyleCnt="6"/>
      <dgm:spPr/>
    </dgm:pt>
    <dgm:pt modelId="{E630DCF5-7AE8-244F-9CB6-B40B451FA0A2}" type="pres">
      <dgm:prSet presAssocID="{6FE1CD46-27E4-4858-84F6-DDD38B001C96}" presName="node" presStyleLbl="node1" presStyleIdx="5" presStyleCnt="7">
        <dgm:presLayoutVars>
          <dgm:bulletEnabled val="1"/>
        </dgm:presLayoutVars>
      </dgm:prSet>
      <dgm:spPr/>
    </dgm:pt>
    <dgm:pt modelId="{CA011D3A-C5E9-4647-90CA-79442D7A9652}" type="pres">
      <dgm:prSet presAssocID="{9AEE061F-917D-4246-8BFD-F4B864748274}" presName="sibTrans" presStyleLbl="sibTrans1D1" presStyleIdx="5" presStyleCnt="6"/>
      <dgm:spPr/>
    </dgm:pt>
    <dgm:pt modelId="{4D607BD9-251B-AE4D-9400-7B40A6378EE6}" type="pres">
      <dgm:prSet presAssocID="{9AEE061F-917D-4246-8BFD-F4B864748274}" presName="connectorText" presStyleLbl="sibTrans1D1" presStyleIdx="5" presStyleCnt="6"/>
      <dgm:spPr/>
    </dgm:pt>
    <dgm:pt modelId="{025232C4-E871-214E-8CEC-EA3C1F1184D0}" type="pres">
      <dgm:prSet presAssocID="{987F4AB4-D1DD-4DF8-921B-1FDAF92571CC}" presName="node" presStyleLbl="node1" presStyleIdx="6" presStyleCnt="7">
        <dgm:presLayoutVars>
          <dgm:bulletEnabled val="1"/>
        </dgm:presLayoutVars>
      </dgm:prSet>
      <dgm:spPr/>
    </dgm:pt>
  </dgm:ptLst>
  <dgm:cxnLst>
    <dgm:cxn modelId="{8312EE08-1095-6341-B750-ABB194343DD9}" type="presOf" srcId="{678748FE-02C6-45E9-9DA7-F8F7F608CFA6}" destId="{7F45E650-8A61-0645-9D0A-7DE46E1662AB}" srcOrd="0" destOrd="0" presId="urn:microsoft.com/office/officeart/2016/7/layout/RepeatingBendingProcessNew"/>
    <dgm:cxn modelId="{C15C0422-204B-A344-A0B0-DD9796E7687A}" type="presOf" srcId="{987F4AB4-D1DD-4DF8-921B-1FDAF92571CC}" destId="{025232C4-E871-214E-8CEC-EA3C1F1184D0}" srcOrd="0" destOrd="0" presId="urn:microsoft.com/office/officeart/2016/7/layout/RepeatingBendingProcessNew"/>
    <dgm:cxn modelId="{1D3B5B31-6C06-4A46-91AE-A49F82A9AEF6}" type="presOf" srcId="{6FE1CD46-27E4-4858-84F6-DDD38B001C96}" destId="{E630DCF5-7AE8-244F-9CB6-B40B451FA0A2}" srcOrd="0" destOrd="0" presId="urn:microsoft.com/office/officeart/2016/7/layout/RepeatingBendingProcessNew"/>
    <dgm:cxn modelId="{BB5F313B-A665-1F4C-B102-D581926A92BC}" type="presOf" srcId="{E4A50967-8481-48B9-A3D0-0BF7BEE36893}" destId="{94BA4B0A-4636-0342-A9F0-2A627BD44464}" srcOrd="0" destOrd="0" presId="urn:microsoft.com/office/officeart/2016/7/layout/RepeatingBendingProcessNew"/>
    <dgm:cxn modelId="{83376F44-5E87-C34C-ACE1-EAB5619799E6}" type="presOf" srcId="{9AEE061F-917D-4246-8BFD-F4B864748274}" destId="{CA011D3A-C5E9-4647-90CA-79442D7A9652}" srcOrd="0" destOrd="0" presId="urn:microsoft.com/office/officeart/2016/7/layout/RepeatingBendingProcessNew"/>
    <dgm:cxn modelId="{01A76256-FCD2-A649-AA8A-AEDB1995632F}" type="presOf" srcId="{DC1AC480-E280-4858-81EC-A02DF68F049C}" destId="{C40D6C8D-9576-E442-ACD0-1BC301E1CC9C}" srcOrd="1" destOrd="0" presId="urn:microsoft.com/office/officeart/2016/7/layout/RepeatingBendingProcessNew"/>
    <dgm:cxn modelId="{1C620364-774F-BB42-B2EB-A547684EB2B2}" type="presOf" srcId="{08321901-BC14-4134-96F8-4FA27929DB23}" destId="{C2104775-FB5C-BD45-B739-BB750A45037C}" srcOrd="0" destOrd="0" presId="urn:microsoft.com/office/officeart/2016/7/layout/RepeatingBendingProcessNew"/>
    <dgm:cxn modelId="{CC4B636C-8A69-4C4A-AFCA-CC90DF414DBF}" type="presOf" srcId="{668DDFB3-0F9D-462F-BF27-9767C6FA656C}" destId="{74D86F63-4AB4-B24B-BAFC-FC516B062F9B}" srcOrd="0" destOrd="0" presId="urn:microsoft.com/office/officeart/2016/7/layout/RepeatingBendingProcessNew"/>
    <dgm:cxn modelId="{96D31E78-B035-47A5-8252-C07A3B67C768}" srcId="{668DDFB3-0F9D-462F-BF27-9767C6FA656C}" destId="{0B8D2A31-0F06-4685-BB1C-D629AFEE14EB}" srcOrd="4" destOrd="0" parTransId="{37D1053F-6942-41B8-86F7-61EC3B129825}" sibTransId="{4F12A18E-6A1A-45D2-9B01-2CCB0219497E}"/>
    <dgm:cxn modelId="{C5678478-604F-4D28-921A-7856BCFC1C64}" srcId="{668DDFB3-0F9D-462F-BF27-9767C6FA656C}" destId="{08321901-BC14-4134-96F8-4FA27929DB23}" srcOrd="1" destOrd="0" parTransId="{FCD713A2-E40B-4205-A08C-06A910F748C5}" sibTransId="{DC1AC480-E280-4858-81EC-A02DF68F049C}"/>
    <dgm:cxn modelId="{4C695F79-CC2D-824F-960F-DDC77190F0D4}" type="presOf" srcId="{1F475EC9-AC53-4C3D-B1C3-BAF6D67BF79F}" destId="{06BD846E-782B-1C40-BF48-B20F69D5E8BC}" srcOrd="1" destOrd="0" presId="urn:microsoft.com/office/officeart/2016/7/layout/RepeatingBendingProcessNew"/>
    <dgm:cxn modelId="{52F6217C-BF43-7E4D-A48C-26CEA74E0179}" type="presOf" srcId="{1F475EC9-AC53-4C3D-B1C3-BAF6D67BF79F}" destId="{A031917F-FE06-A94B-B27C-7BC1128E05B3}" srcOrd="0" destOrd="0" presId="urn:microsoft.com/office/officeart/2016/7/layout/RepeatingBendingProcessNew"/>
    <dgm:cxn modelId="{1FFF5D84-654A-4906-A8F6-EA41C7961545}" srcId="{668DDFB3-0F9D-462F-BF27-9767C6FA656C}" destId="{53DD5294-2328-4AF8-8DE6-C255A1C059AC}" srcOrd="0" destOrd="0" parTransId="{DAF28CFB-60FF-4771-9288-4DB0D2DA9304}" sibTransId="{7D11F001-2A57-41B9-81F8-7D883A64D6A4}"/>
    <dgm:cxn modelId="{0725FF8B-5808-374D-84BF-7AB7A0BC7877}" type="presOf" srcId="{DC1AC480-E280-4858-81EC-A02DF68F049C}" destId="{C62DC147-B94E-884B-A4AF-875E9694AE12}" srcOrd="0" destOrd="0" presId="urn:microsoft.com/office/officeart/2016/7/layout/RepeatingBendingProcessNew"/>
    <dgm:cxn modelId="{1921988F-1DF5-D047-92CB-0A4E91489596}" type="presOf" srcId="{0B8D2A31-0F06-4685-BB1C-D629AFEE14EB}" destId="{2F9C368F-9B07-AA44-B1EA-D06757613DF4}" srcOrd="0" destOrd="0" presId="urn:microsoft.com/office/officeart/2016/7/layout/RepeatingBendingProcessNew"/>
    <dgm:cxn modelId="{2F995D90-7C4B-AF43-953A-90231456E08E}" type="presOf" srcId="{7D11F001-2A57-41B9-81F8-7D883A64D6A4}" destId="{4A9731EA-2D43-5547-BE73-2B95C9EB46F4}" srcOrd="1" destOrd="0" presId="urn:microsoft.com/office/officeart/2016/7/layout/RepeatingBendingProcessNew"/>
    <dgm:cxn modelId="{D4674199-F992-B749-9B48-BD2F7F5B82B8}" type="presOf" srcId="{4F12A18E-6A1A-45D2-9B01-2CCB0219497E}" destId="{E75E3D89-DCEB-0D42-8D30-398FBF883DE1}" srcOrd="1" destOrd="0" presId="urn:microsoft.com/office/officeart/2016/7/layout/RepeatingBendingProcessNew"/>
    <dgm:cxn modelId="{E51C02A0-2CD1-4864-8579-ABD98B9D3EF9}" srcId="{668DDFB3-0F9D-462F-BF27-9767C6FA656C}" destId="{987F4AB4-D1DD-4DF8-921B-1FDAF92571CC}" srcOrd="6" destOrd="0" parTransId="{D38252DF-9D00-4BF6-B701-2A3D8FC6E1BE}" sibTransId="{3B75453C-27EF-4A06-9E1A-812063BFB9A9}"/>
    <dgm:cxn modelId="{188CB7A3-6E1E-F54E-AB84-4EB340DA1B6D}" type="presOf" srcId="{4F12A18E-6A1A-45D2-9B01-2CCB0219497E}" destId="{1CB97E91-1F05-CB48-9C20-E01C8AE38085}" srcOrd="0" destOrd="0" presId="urn:microsoft.com/office/officeart/2016/7/layout/RepeatingBendingProcessNew"/>
    <dgm:cxn modelId="{0B2CB5A9-A201-470D-B548-ED9E6AF5654C}" srcId="{668DDFB3-0F9D-462F-BF27-9767C6FA656C}" destId="{E4A50967-8481-48B9-A3D0-0BF7BEE36893}" srcOrd="3" destOrd="0" parTransId="{6FFE2BBB-B94C-4082-BB9F-16DC2A72D65B}" sibTransId="{1F475EC9-AC53-4C3D-B1C3-BAF6D67BF79F}"/>
    <dgm:cxn modelId="{244B3DC1-1ECA-6146-B0F7-6873DC5416FA}" type="presOf" srcId="{75617775-A8F4-4847-A6CA-27FE14F3E68F}" destId="{85BA38C2-E6BB-7B44-9CC2-6C7B1DE905AE}" srcOrd="0" destOrd="0" presId="urn:microsoft.com/office/officeart/2016/7/layout/RepeatingBendingProcessNew"/>
    <dgm:cxn modelId="{E3AF5CC4-576B-B94D-9A3E-4549D8FED99A}" type="presOf" srcId="{53DD5294-2328-4AF8-8DE6-C255A1C059AC}" destId="{42311078-4C30-334E-85E4-63BBD05E1F74}" srcOrd="0" destOrd="0" presId="urn:microsoft.com/office/officeart/2016/7/layout/RepeatingBendingProcessNew"/>
    <dgm:cxn modelId="{AA5B50D2-C604-2E42-B4A7-73C661C882F2}" type="presOf" srcId="{678748FE-02C6-45E9-9DA7-F8F7F608CFA6}" destId="{53C794C5-E07D-2E4F-935F-BB5152A605B3}" srcOrd="1" destOrd="0" presId="urn:microsoft.com/office/officeart/2016/7/layout/RepeatingBendingProcessNew"/>
    <dgm:cxn modelId="{8B6F44D3-5DA5-4BB4-83B7-1D2433752358}" srcId="{668DDFB3-0F9D-462F-BF27-9767C6FA656C}" destId="{75617775-A8F4-4847-A6CA-27FE14F3E68F}" srcOrd="2" destOrd="0" parTransId="{95FF2520-DC58-4381-B902-C5B8E9D1D44C}" sibTransId="{678748FE-02C6-45E9-9DA7-F8F7F608CFA6}"/>
    <dgm:cxn modelId="{A24903D9-3123-40C6-AB47-85793C927691}" srcId="{668DDFB3-0F9D-462F-BF27-9767C6FA656C}" destId="{6FE1CD46-27E4-4858-84F6-DDD38B001C96}" srcOrd="5" destOrd="0" parTransId="{EB220D93-C576-4279-BBE8-38C9213B3E30}" sibTransId="{9AEE061F-917D-4246-8BFD-F4B864748274}"/>
    <dgm:cxn modelId="{B9C6DDF5-56E9-E243-B584-5423BF4E040E}" type="presOf" srcId="{7D11F001-2A57-41B9-81F8-7D883A64D6A4}" destId="{F3E65650-15CD-F348-AEE0-756F7E5FAB68}" srcOrd="0" destOrd="0" presId="urn:microsoft.com/office/officeart/2016/7/layout/RepeatingBendingProcessNew"/>
    <dgm:cxn modelId="{52DA34FA-D87D-9B40-9951-3AC1D595A36A}" type="presOf" srcId="{9AEE061F-917D-4246-8BFD-F4B864748274}" destId="{4D607BD9-251B-AE4D-9400-7B40A6378EE6}" srcOrd="1" destOrd="0" presId="urn:microsoft.com/office/officeart/2016/7/layout/RepeatingBendingProcessNew"/>
    <dgm:cxn modelId="{1991B917-1D10-A14B-B3AB-E5408484CD5F}" type="presParOf" srcId="{74D86F63-4AB4-B24B-BAFC-FC516B062F9B}" destId="{42311078-4C30-334E-85E4-63BBD05E1F74}" srcOrd="0" destOrd="0" presId="urn:microsoft.com/office/officeart/2016/7/layout/RepeatingBendingProcessNew"/>
    <dgm:cxn modelId="{45DDC5BF-FA38-9D48-81CE-0E4CADD439AD}" type="presParOf" srcId="{74D86F63-4AB4-B24B-BAFC-FC516B062F9B}" destId="{F3E65650-15CD-F348-AEE0-756F7E5FAB68}" srcOrd="1" destOrd="0" presId="urn:microsoft.com/office/officeart/2016/7/layout/RepeatingBendingProcessNew"/>
    <dgm:cxn modelId="{B201B49F-E6FD-5843-A624-8C0B7C8112A6}" type="presParOf" srcId="{F3E65650-15CD-F348-AEE0-756F7E5FAB68}" destId="{4A9731EA-2D43-5547-BE73-2B95C9EB46F4}" srcOrd="0" destOrd="0" presId="urn:microsoft.com/office/officeart/2016/7/layout/RepeatingBendingProcessNew"/>
    <dgm:cxn modelId="{BD0F229F-4C60-804B-9E4C-37E4A4E2752A}" type="presParOf" srcId="{74D86F63-4AB4-B24B-BAFC-FC516B062F9B}" destId="{C2104775-FB5C-BD45-B739-BB750A45037C}" srcOrd="2" destOrd="0" presId="urn:microsoft.com/office/officeart/2016/7/layout/RepeatingBendingProcessNew"/>
    <dgm:cxn modelId="{DA20BEFC-4D65-1E45-B809-3B3D44187EF2}" type="presParOf" srcId="{74D86F63-4AB4-B24B-BAFC-FC516B062F9B}" destId="{C62DC147-B94E-884B-A4AF-875E9694AE12}" srcOrd="3" destOrd="0" presId="urn:microsoft.com/office/officeart/2016/7/layout/RepeatingBendingProcessNew"/>
    <dgm:cxn modelId="{2044BBBB-71CF-654D-9C72-45F6E0C05490}" type="presParOf" srcId="{C62DC147-B94E-884B-A4AF-875E9694AE12}" destId="{C40D6C8D-9576-E442-ACD0-1BC301E1CC9C}" srcOrd="0" destOrd="0" presId="urn:microsoft.com/office/officeart/2016/7/layout/RepeatingBendingProcessNew"/>
    <dgm:cxn modelId="{AF786853-0453-934B-B9CE-A5914AF9E2A2}" type="presParOf" srcId="{74D86F63-4AB4-B24B-BAFC-FC516B062F9B}" destId="{85BA38C2-E6BB-7B44-9CC2-6C7B1DE905AE}" srcOrd="4" destOrd="0" presId="urn:microsoft.com/office/officeart/2016/7/layout/RepeatingBendingProcessNew"/>
    <dgm:cxn modelId="{6EF02C55-C0C6-0B47-BDAE-8A16AD766BB7}" type="presParOf" srcId="{74D86F63-4AB4-B24B-BAFC-FC516B062F9B}" destId="{7F45E650-8A61-0645-9D0A-7DE46E1662AB}" srcOrd="5" destOrd="0" presId="urn:microsoft.com/office/officeart/2016/7/layout/RepeatingBendingProcessNew"/>
    <dgm:cxn modelId="{172BF3E0-08D1-FD4D-BEBE-73B4BECA7EA9}" type="presParOf" srcId="{7F45E650-8A61-0645-9D0A-7DE46E1662AB}" destId="{53C794C5-E07D-2E4F-935F-BB5152A605B3}" srcOrd="0" destOrd="0" presId="urn:microsoft.com/office/officeart/2016/7/layout/RepeatingBendingProcessNew"/>
    <dgm:cxn modelId="{E1DC25A8-5719-A34B-A05A-AD59D3F510E6}" type="presParOf" srcId="{74D86F63-4AB4-B24B-BAFC-FC516B062F9B}" destId="{94BA4B0A-4636-0342-A9F0-2A627BD44464}" srcOrd="6" destOrd="0" presId="urn:microsoft.com/office/officeart/2016/7/layout/RepeatingBendingProcessNew"/>
    <dgm:cxn modelId="{E033EFA6-DFC5-BC46-A1A2-331D8DBBCDEB}" type="presParOf" srcId="{74D86F63-4AB4-B24B-BAFC-FC516B062F9B}" destId="{A031917F-FE06-A94B-B27C-7BC1128E05B3}" srcOrd="7" destOrd="0" presId="urn:microsoft.com/office/officeart/2016/7/layout/RepeatingBendingProcessNew"/>
    <dgm:cxn modelId="{5635E94F-EC3A-0945-8726-204C87277659}" type="presParOf" srcId="{A031917F-FE06-A94B-B27C-7BC1128E05B3}" destId="{06BD846E-782B-1C40-BF48-B20F69D5E8BC}" srcOrd="0" destOrd="0" presId="urn:microsoft.com/office/officeart/2016/7/layout/RepeatingBendingProcessNew"/>
    <dgm:cxn modelId="{8D5253A0-63F7-4649-B4ED-6BAA0496805D}" type="presParOf" srcId="{74D86F63-4AB4-B24B-BAFC-FC516B062F9B}" destId="{2F9C368F-9B07-AA44-B1EA-D06757613DF4}" srcOrd="8" destOrd="0" presId="urn:microsoft.com/office/officeart/2016/7/layout/RepeatingBendingProcessNew"/>
    <dgm:cxn modelId="{80E25409-9CA5-B840-8153-48FFC194DFAD}" type="presParOf" srcId="{74D86F63-4AB4-B24B-BAFC-FC516B062F9B}" destId="{1CB97E91-1F05-CB48-9C20-E01C8AE38085}" srcOrd="9" destOrd="0" presId="urn:microsoft.com/office/officeart/2016/7/layout/RepeatingBendingProcessNew"/>
    <dgm:cxn modelId="{2BADD5DD-02DE-1C49-B485-F93F3D56E16F}" type="presParOf" srcId="{1CB97E91-1F05-CB48-9C20-E01C8AE38085}" destId="{E75E3D89-DCEB-0D42-8D30-398FBF883DE1}" srcOrd="0" destOrd="0" presId="urn:microsoft.com/office/officeart/2016/7/layout/RepeatingBendingProcessNew"/>
    <dgm:cxn modelId="{76912925-BE5F-674B-BF55-F974C1E6259F}" type="presParOf" srcId="{74D86F63-4AB4-B24B-BAFC-FC516B062F9B}" destId="{E630DCF5-7AE8-244F-9CB6-B40B451FA0A2}" srcOrd="10" destOrd="0" presId="urn:microsoft.com/office/officeart/2016/7/layout/RepeatingBendingProcessNew"/>
    <dgm:cxn modelId="{7809D3DD-AE9A-7F4F-9ECC-05A0D2ADA4D0}" type="presParOf" srcId="{74D86F63-4AB4-B24B-BAFC-FC516B062F9B}" destId="{CA011D3A-C5E9-4647-90CA-79442D7A9652}" srcOrd="11" destOrd="0" presId="urn:microsoft.com/office/officeart/2016/7/layout/RepeatingBendingProcessNew"/>
    <dgm:cxn modelId="{518F98FE-67AA-2144-8DD4-3B1377461621}" type="presParOf" srcId="{CA011D3A-C5E9-4647-90CA-79442D7A9652}" destId="{4D607BD9-251B-AE4D-9400-7B40A6378EE6}" srcOrd="0" destOrd="0" presId="urn:microsoft.com/office/officeart/2016/7/layout/RepeatingBendingProcessNew"/>
    <dgm:cxn modelId="{389A2234-2212-A345-8ED7-AC74BBB97C4F}" type="presParOf" srcId="{74D86F63-4AB4-B24B-BAFC-FC516B062F9B}" destId="{025232C4-E871-214E-8CEC-EA3C1F1184D0}"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4CDB8-9B2C-4F70-8B34-A94EBA2D13AC}" type="doc">
      <dgm:prSet loTypeId="urn:microsoft.com/office/officeart/2016/7/layout/BasicProcessNew" loCatId="process" qsTypeId="urn:microsoft.com/office/officeart/2005/8/quickstyle/simple1" qsCatId="simple" csTypeId="urn:microsoft.com/office/officeart/2005/8/colors/colorful2" csCatId="colorful"/>
      <dgm:spPr/>
      <dgm:t>
        <a:bodyPr/>
        <a:lstStyle/>
        <a:p>
          <a:endParaRPr lang="en-US"/>
        </a:p>
      </dgm:t>
    </dgm:pt>
    <dgm:pt modelId="{56D9D695-89A7-42F6-8B45-E5A904804C1A}">
      <dgm:prSet/>
      <dgm:spPr/>
      <dgm:t>
        <a:bodyPr/>
        <a:lstStyle/>
        <a:p>
          <a:r>
            <a:rPr lang="en-US"/>
            <a:t>Po której stronie?</a:t>
          </a:r>
        </a:p>
      </dgm:t>
    </dgm:pt>
    <dgm:pt modelId="{5A06EF60-B1D4-4662-9F5F-BE5B49B5EBAE}" type="parTrans" cxnId="{0691E732-4553-4856-AB85-982896EA0A5E}">
      <dgm:prSet/>
      <dgm:spPr/>
      <dgm:t>
        <a:bodyPr/>
        <a:lstStyle/>
        <a:p>
          <a:endParaRPr lang="en-US"/>
        </a:p>
      </dgm:t>
    </dgm:pt>
    <dgm:pt modelId="{F13C7C82-7161-4D67-93E8-9A5621F22337}" type="sibTrans" cxnId="{0691E732-4553-4856-AB85-982896EA0A5E}">
      <dgm:prSet/>
      <dgm:spPr/>
      <dgm:t>
        <a:bodyPr/>
        <a:lstStyle/>
        <a:p>
          <a:endParaRPr lang="en-US"/>
        </a:p>
      </dgm:t>
    </dgm:pt>
    <dgm:pt modelId="{51587705-407F-4062-A2F5-2B0695C9350A}">
      <dgm:prSet/>
      <dgm:spPr/>
      <dgm:t>
        <a:bodyPr/>
        <a:lstStyle/>
        <a:p>
          <a:r>
            <a:rPr lang="en-US"/>
            <a:t>Dlaczego kontrowersyjne postać? </a:t>
          </a:r>
        </a:p>
      </dgm:t>
    </dgm:pt>
    <dgm:pt modelId="{F1737933-1460-4063-801B-B7F2AE5C4CE6}" type="parTrans" cxnId="{20DFB667-66C0-45CE-B029-8FEF2EEEEAE6}">
      <dgm:prSet/>
      <dgm:spPr/>
      <dgm:t>
        <a:bodyPr/>
        <a:lstStyle/>
        <a:p>
          <a:endParaRPr lang="en-US"/>
        </a:p>
      </dgm:t>
    </dgm:pt>
    <dgm:pt modelId="{F7792CA6-2630-448D-8D8B-E865B60932CF}" type="sibTrans" cxnId="{20DFB667-66C0-45CE-B029-8FEF2EEEEAE6}">
      <dgm:prSet/>
      <dgm:spPr/>
      <dgm:t>
        <a:bodyPr/>
        <a:lstStyle/>
        <a:p>
          <a:endParaRPr lang="en-US"/>
        </a:p>
      </dgm:t>
    </dgm:pt>
    <dgm:pt modelId="{4BAA6BA1-023D-4757-BDA8-AA719D799E6C}">
      <dgm:prSet/>
      <dgm:spPr/>
      <dgm:t>
        <a:bodyPr/>
        <a:lstStyle/>
        <a:p>
          <a:r>
            <a:rPr lang="en-US"/>
            <a:t>Symbolem czego jest Rambo?</a:t>
          </a:r>
        </a:p>
      </dgm:t>
    </dgm:pt>
    <dgm:pt modelId="{E9B25B3A-8DEA-4AA4-BA74-324280088A1F}" type="parTrans" cxnId="{32CC69D2-5927-4C51-92A7-E6420332A788}">
      <dgm:prSet/>
      <dgm:spPr/>
      <dgm:t>
        <a:bodyPr/>
        <a:lstStyle/>
        <a:p>
          <a:endParaRPr lang="en-US"/>
        </a:p>
      </dgm:t>
    </dgm:pt>
    <dgm:pt modelId="{0036EE4F-DE3B-4092-8FBA-3718EDBAD327}" type="sibTrans" cxnId="{32CC69D2-5927-4C51-92A7-E6420332A788}">
      <dgm:prSet/>
      <dgm:spPr/>
      <dgm:t>
        <a:bodyPr/>
        <a:lstStyle/>
        <a:p>
          <a:endParaRPr lang="en-US"/>
        </a:p>
      </dgm:t>
    </dgm:pt>
    <dgm:pt modelId="{DAE815AE-1B47-4998-8573-21684273243F}">
      <dgm:prSet/>
      <dgm:spPr/>
      <dgm:t>
        <a:bodyPr/>
        <a:lstStyle/>
        <a:p>
          <a:r>
            <a:rPr lang="en-US"/>
            <a:t>Ramboism? </a:t>
          </a:r>
        </a:p>
      </dgm:t>
    </dgm:pt>
    <dgm:pt modelId="{56070C57-0131-4BD5-9AA3-77FCD28F1A62}" type="parTrans" cxnId="{3AC93566-D950-4505-9C4D-63B6201EAC12}">
      <dgm:prSet/>
      <dgm:spPr/>
      <dgm:t>
        <a:bodyPr/>
        <a:lstStyle/>
        <a:p>
          <a:endParaRPr lang="en-US"/>
        </a:p>
      </dgm:t>
    </dgm:pt>
    <dgm:pt modelId="{B122BA1B-B274-485E-99AA-3E52F168D044}" type="sibTrans" cxnId="{3AC93566-D950-4505-9C4D-63B6201EAC12}">
      <dgm:prSet/>
      <dgm:spPr/>
      <dgm:t>
        <a:bodyPr/>
        <a:lstStyle/>
        <a:p>
          <a:endParaRPr lang="en-US"/>
        </a:p>
      </dgm:t>
    </dgm:pt>
    <dgm:pt modelId="{4A2FE6A6-2810-4C1E-B9A3-4DF9ACF09C8B}">
      <dgm:prSet/>
      <dgm:spPr/>
      <dgm:t>
        <a:bodyPr/>
        <a:lstStyle/>
        <a:p>
          <a:r>
            <a:rPr lang="en-US"/>
            <a:t>Sekret jego popularności? </a:t>
          </a:r>
        </a:p>
      </dgm:t>
    </dgm:pt>
    <dgm:pt modelId="{FB00A41E-2254-4903-854F-A1185DC5A72F}" type="parTrans" cxnId="{0D2ED5FD-77A1-4080-95FA-BC9807198DBB}">
      <dgm:prSet/>
      <dgm:spPr/>
      <dgm:t>
        <a:bodyPr/>
        <a:lstStyle/>
        <a:p>
          <a:endParaRPr lang="en-US"/>
        </a:p>
      </dgm:t>
    </dgm:pt>
    <dgm:pt modelId="{6B0D3097-8F94-4DF3-9971-8393808B42AB}" type="sibTrans" cxnId="{0D2ED5FD-77A1-4080-95FA-BC9807198DBB}">
      <dgm:prSet/>
      <dgm:spPr/>
      <dgm:t>
        <a:bodyPr/>
        <a:lstStyle/>
        <a:p>
          <a:endParaRPr lang="en-US"/>
        </a:p>
      </dgm:t>
    </dgm:pt>
    <dgm:pt modelId="{E14FCFC4-F2DF-0F40-87A4-6896463792DC}" type="pres">
      <dgm:prSet presAssocID="{ADF4CDB8-9B2C-4F70-8B34-A94EBA2D13AC}" presName="Name0" presStyleCnt="0">
        <dgm:presLayoutVars>
          <dgm:dir/>
          <dgm:resizeHandles val="exact"/>
        </dgm:presLayoutVars>
      </dgm:prSet>
      <dgm:spPr/>
    </dgm:pt>
    <dgm:pt modelId="{5898E39E-38D7-2641-8EB0-1CD96E4F1B2D}" type="pres">
      <dgm:prSet presAssocID="{56D9D695-89A7-42F6-8B45-E5A904804C1A}" presName="node" presStyleLbl="node1" presStyleIdx="0" presStyleCnt="9">
        <dgm:presLayoutVars>
          <dgm:bulletEnabled val="1"/>
        </dgm:presLayoutVars>
      </dgm:prSet>
      <dgm:spPr/>
    </dgm:pt>
    <dgm:pt modelId="{D460C9B5-A618-B14B-A7B7-B63D703E1906}" type="pres">
      <dgm:prSet presAssocID="{F13C7C82-7161-4D67-93E8-9A5621F22337}" presName="sibTransSpacerBeforeConnector" presStyleCnt="0"/>
      <dgm:spPr/>
    </dgm:pt>
    <dgm:pt modelId="{BF1FDB5F-C6F0-EC43-94F3-21776A284746}" type="pres">
      <dgm:prSet presAssocID="{F13C7C82-7161-4D67-93E8-9A5621F22337}" presName="sibTrans" presStyleLbl="node1" presStyleIdx="1" presStyleCnt="9"/>
      <dgm:spPr/>
    </dgm:pt>
    <dgm:pt modelId="{113FD2D4-7386-F546-AF2E-757FBF8FC774}" type="pres">
      <dgm:prSet presAssocID="{F13C7C82-7161-4D67-93E8-9A5621F22337}" presName="sibTransSpacerAfterConnector" presStyleCnt="0"/>
      <dgm:spPr/>
    </dgm:pt>
    <dgm:pt modelId="{6BC9F9C9-E728-B44B-83F6-A59D4EC424A4}" type="pres">
      <dgm:prSet presAssocID="{51587705-407F-4062-A2F5-2B0695C9350A}" presName="node" presStyleLbl="node1" presStyleIdx="2" presStyleCnt="9">
        <dgm:presLayoutVars>
          <dgm:bulletEnabled val="1"/>
        </dgm:presLayoutVars>
      </dgm:prSet>
      <dgm:spPr/>
    </dgm:pt>
    <dgm:pt modelId="{F6DCB64E-C986-FE4C-B241-0C74BB54B743}" type="pres">
      <dgm:prSet presAssocID="{F7792CA6-2630-448D-8D8B-E865B60932CF}" presName="sibTransSpacerBeforeConnector" presStyleCnt="0"/>
      <dgm:spPr/>
    </dgm:pt>
    <dgm:pt modelId="{D46B6964-A98D-C541-96C8-0EE585E02222}" type="pres">
      <dgm:prSet presAssocID="{F7792CA6-2630-448D-8D8B-E865B60932CF}" presName="sibTrans" presStyleLbl="node1" presStyleIdx="3" presStyleCnt="9"/>
      <dgm:spPr/>
    </dgm:pt>
    <dgm:pt modelId="{485538AC-371F-7A42-A8AE-001622A33626}" type="pres">
      <dgm:prSet presAssocID="{F7792CA6-2630-448D-8D8B-E865B60932CF}" presName="sibTransSpacerAfterConnector" presStyleCnt="0"/>
      <dgm:spPr/>
    </dgm:pt>
    <dgm:pt modelId="{F0F2DBBD-01CB-904A-9DF1-E3D685409736}" type="pres">
      <dgm:prSet presAssocID="{4BAA6BA1-023D-4757-BDA8-AA719D799E6C}" presName="node" presStyleLbl="node1" presStyleIdx="4" presStyleCnt="9">
        <dgm:presLayoutVars>
          <dgm:bulletEnabled val="1"/>
        </dgm:presLayoutVars>
      </dgm:prSet>
      <dgm:spPr/>
    </dgm:pt>
    <dgm:pt modelId="{2CD1C4CF-FD10-2948-A381-9F11662DFBED}" type="pres">
      <dgm:prSet presAssocID="{0036EE4F-DE3B-4092-8FBA-3718EDBAD327}" presName="sibTransSpacerBeforeConnector" presStyleCnt="0"/>
      <dgm:spPr/>
    </dgm:pt>
    <dgm:pt modelId="{6E79FE66-9E13-A34A-AD93-00EA16BAD1F9}" type="pres">
      <dgm:prSet presAssocID="{0036EE4F-DE3B-4092-8FBA-3718EDBAD327}" presName="sibTrans" presStyleLbl="node1" presStyleIdx="5" presStyleCnt="9"/>
      <dgm:spPr/>
    </dgm:pt>
    <dgm:pt modelId="{EAFF0BDF-26CE-F946-AD96-7E810A12695E}" type="pres">
      <dgm:prSet presAssocID="{0036EE4F-DE3B-4092-8FBA-3718EDBAD327}" presName="sibTransSpacerAfterConnector" presStyleCnt="0"/>
      <dgm:spPr/>
    </dgm:pt>
    <dgm:pt modelId="{D0533D2F-D70C-3F41-BE6B-779DAEA140E3}" type="pres">
      <dgm:prSet presAssocID="{DAE815AE-1B47-4998-8573-21684273243F}" presName="node" presStyleLbl="node1" presStyleIdx="6" presStyleCnt="9">
        <dgm:presLayoutVars>
          <dgm:bulletEnabled val="1"/>
        </dgm:presLayoutVars>
      </dgm:prSet>
      <dgm:spPr/>
    </dgm:pt>
    <dgm:pt modelId="{B2330DD1-E232-8D45-B941-D349F0467CF2}" type="pres">
      <dgm:prSet presAssocID="{B122BA1B-B274-485E-99AA-3E52F168D044}" presName="sibTransSpacerBeforeConnector" presStyleCnt="0"/>
      <dgm:spPr/>
    </dgm:pt>
    <dgm:pt modelId="{3BB32F6C-413D-5043-8E9F-9A3472304F4E}" type="pres">
      <dgm:prSet presAssocID="{B122BA1B-B274-485E-99AA-3E52F168D044}" presName="sibTrans" presStyleLbl="node1" presStyleIdx="7" presStyleCnt="9"/>
      <dgm:spPr/>
    </dgm:pt>
    <dgm:pt modelId="{7F305C30-54C5-304F-AFFE-695962BD88A7}" type="pres">
      <dgm:prSet presAssocID="{B122BA1B-B274-485E-99AA-3E52F168D044}" presName="sibTransSpacerAfterConnector" presStyleCnt="0"/>
      <dgm:spPr/>
    </dgm:pt>
    <dgm:pt modelId="{23A071DA-18A1-C24D-8914-D4B89CC3FCA4}" type="pres">
      <dgm:prSet presAssocID="{4A2FE6A6-2810-4C1E-B9A3-4DF9ACF09C8B}" presName="node" presStyleLbl="node1" presStyleIdx="8" presStyleCnt="9">
        <dgm:presLayoutVars>
          <dgm:bulletEnabled val="1"/>
        </dgm:presLayoutVars>
      </dgm:prSet>
      <dgm:spPr/>
    </dgm:pt>
  </dgm:ptLst>
  <dgm:cxnLst>
    <dgm:cxn modelId="{36B4B213-3934-3B43-9647-CC592678F943}" type="presOf" srcId="{B122BA1B-B274-485E-99AA-3E52F168D044}" destId="{3BB32F6C-413D-5043-8E9F-9A3472304F4E}" srcOrd="0" destOrd="0" presId="urn:microsoft.com/office/officeart/2016/7/layout/BasicProcessNew"/>
    <dgm:cxn modelId="{8A18171D-67A6-494C-87E0-1DBBB082D4A5}" type="presOf" srcId="{F13C7C82-7161-4D67-93E8-9A5621F22337}" destId="{BF1FDB5F-C6F0-EC43-94F3-21776A284746}" srcOrd="0" destOrd="0" presId="urn:microsoft.com/office/officeart/2016/7/layout/BasicProcessNew"/>
    <dgm:cxn modelId="{8155B024-D714-9143-9AEA-9B679BB00985}" type="presOf" srcId="{4BAA6BA1-023D-4757-BDA8-AA719D799E6C}" destId="{F0F2DBBD-01CB-904A-9DF1-E3D685409736}" srcOrd="0" destOrd="0" presId="urn:microsoft.com/office/officeart/2016/7/layout/BasicProcessNew"/>
    <dgm:cxn modelId="{0691E732-4553-4856-AB85-982896EA0A5E}" srcId="{ADF4CDB8-9B2C-4F70-8B34-A94EBA2D13AC}" destId="{56D9D695-89A7-42F6-8B45-E5A904804C1A}" srcOrd="0" destOrd="0" parTransId="{5A06EF60-B1D4-4662-9F5F-BE5B49B5EBAE}" sibTransId="{F13C7C82-7161-4D67-93E8-9A5621F22337}"/>
    <dgm:cxn modelId="{6506C037-0B79-F742-82AC-15BFFA8BFB48}" type="presOf" srcId="{4A2FE6A6-2810-4C1E-B9A3-4DF9ACF09C8B}" destId="{23A071DA-18A1-C24D-8914-D4B89CC3FCA4}" srcOrd="0" destOrd="0" presId="urn:microsoft.com/office/officeart/2016/7/layout/BasicProcessNew"/>
    <dgm:cxn modelId="{4BABB662-AE57-7146-824E-6FAEB8CAAC7C}" type="presOf" srcId="{DAE815AE-1B47-4998-8573-21684273243F}" destId="{D0533D2F-D70C-3F41-BE6B-779DAEA140E3}" srcOrd="0" destOrd="0" presId="urn:microsoft.com/office/officeart/2016/7/layout/BasicProcessNew"/>
    <dgm:cxn modelId="{3AC93566-D950-4505-9C4D-63B6201EAC12}" srcId="{ADF4CDB8-9B2C-4F70-8B34-A94EBA2D13AC}" destId="{DAE815AE-1B47-4998-8573-21684273243F}" srcOrd="3" destOrd="0" parTransId="{56070C57-0131-4BD5-9AA3-77FCD28F1A62}" sibTransId="{B122BA1B-B274-485E-99AA-3E52F168D044}"/>
    <dgm:cxn modelId="{20DFB667-66C0-45CE-B029-8FEF2EEEEAE6}" srcId="{ADF4CDB8-9B2C-4F70-8B34-A94EBA2D13AC}" destId="{51587705-407F-4062-A2F5-2B0695C9350A}" srcOrd="1" destOrd="0" parTransId="{F1737933-1460-4063-801B-B7F2AE5C4CE6}" sibTransId="{F7792CA6-2630-448D-8D8B-E865B60932CF}"/>
    <dgm:cxn modelId="{9FB45998-5221-E846-ADAC-34466836968B}" type="presOf" srcId="{51587705-407F-4062-A2F5-2B0695C9350A}" destId="{6BC9F9C9-E728-B44B-83F6-A59D4EC424A4}" srcOrd="0" destOrd="0" presId="urn:microsoft.com/office/officeart/2016/7/layout/BasicProcessNew"/>
    <dgm:cxn modelId="{26E17DAE-1BDD-4E4B-B807-16E319EE88C5}" type="presOf" srcId="{56D9D695-89A7-42F6-8B45-E5A904804C1A}" destId="{5898E39E-38D7-2641-8EB0-1CD96E4F1B2D}" srcOrd="0" destOrd="0" presId="urn:microsoft.com/office/officeart/2016/7/layout/BasicProcessNew"/>
    <dgm:cxn modelId="{460800BA-C242-424B-B047-7F23F083CC01}" type="presOf" srcId="{F7792CA6-2630-448D-8D8B-E865B60932CF}" destId="{D46B6964-A98D-C541-96C8-0EE585E02222}" srcOrd="0" destOrd="0" presId="urn:microsoft.com/office/officeart/2016/7/layout/BasicProcessNew"/>
    <dgm:cxn modelId="{32CC69D2-5927-4C51-92A7-E6420332A788}" srcId="{ADF4CDB8-9B2C-4F70-8B34-A94EBA2D13AC}" destId="{4BAA6BA1-023D-4757-BDA8-AA719D799E6C}" srcOrd="2" destOrd="0" parTransId="{E9B25B3A-8DEA-4AA4-BA74-324280088A1F}" sibTransId="{0036EE4F-DE3B-4092-8FBA-3718EDBAD327}"/>
    <dgm:cxn modelId="{B15524ED-8856-3942-9B07-AE1E9265473C}" type="presOf" srcId="{ADF4CDB8-9B2C-4F70-8B34-A94EBA2D13AC}" destId="{E14FCFC4-F2DF-0F40-87A4-6896463792DC}" srcOrd="0" destOrd="0" presId="urn:microsoft.com/office/officeart/2016/7/layout/BasicProcessNew"/>
    <dgm:cxn modelId="{9A2B1BFC-9AD1-7542-9F0F-C90421B4C884}" type="presOf" srcId="{0036EE4F-DE3B-4092-8FBA-3718EDBAD327}" destId="{6E79FE66-9E13-A34A-AD93-00EA16BAD1F9}" srcOrd="0" destOrd="0" presId="urn:microsoft.com/office/officeart/2016/7/layout/BasicProcessNew"/>
    <dgm:cxn modelId="{0D2ED5FD-77A1-4080-95FA-BC9807198DBB}" srcId="{ADF4CDB8-9B2C-4F70-8B34-A94EBA2D13AC}" destId="{4A2FE6A6-2810-4C1E-B9A3-4DF9ACF09C8B}" srcOrd="4" destOrd="0" parTransId="{FB00A41E-2254-4903-854F-A1185DC5A72F}" sibTransId="{6B0D3097-8F94-4DF3-9971-8393808B42AB}"/>
    <dgm:cxn modelId="{6FDCEC39-F42A-D643-A220-12EADA6FB404}" type="presParOf" srcId="{E14FCFC4-F2DF-0F40-87A4-6896463792DC}" destId="{5898E39E-38D7-2641-8EB0-1CD96E4F1B2D}" srcOrd="0" destOrd="0" presId="urn:microsoft.com/office/officeart/2016/7/layout/BasicProcessNew"/>
    <dgm:cxn modelId="{6480C0BB-D4D5-3C48-9A1E-C6C8E9C750A7}" type="presParOf" srcId="{E14FCFC4-F2DF-0F40-87A4-6896463792DC}" destId="{D460C9B5-A618-B14B-A7B7-B63D703E1906}" srcOrd="1" destOrd="0" presId="urn:microsoft.com/office/officeart/2016/7/layout/BasicProcessNew"/>
    <dgm:cxn modelId="{03C146E4-C751-0A4A-AC4B-DF6566B936FE}" type="presParOf" srcId="{E14FCFC4-F2DF-0F40-87A4-6896463792DC}" destId="{BF1FDB5F-C6F0-EC43-94F3-21776A284746}" srcOrd="2" destOrd="0" presId="urn:microsoft.com/office/officeart/2016/7/layout/BasicProcessNew"/>
    <dgm:cxn modelId="{89804601-505F-674E-A465-C3D7FC39725D}" type="presParOf" srcId="{E14FCFC4-F2DF-0F40-87A4-6896463792DC}" destId="{113FD2D4-7386-F546-AF2E-757FBF8FC774}" srcOrd="3" destOrd="0" presId="urn:microsoft.com/office/officeart/2016/7/layout/BasicProcessNew"/>
    <dgm:cxn modelId="{C4FB81E3-1E64-6949-A196-A92A81D00517}" type="presParOf" srcId="{E14FCFC4-F2DF-0F40-87A4-6896463792DC}" destId="{6BC9F9C9-E728-B44B-83F6-A59D4EC424A4}" srcOrd="4" destOrd="0" presId="urn:microsoft.com/office/officeart/2016/7/layout/BasicProcessNew"/>
    <dgm:cxn modelId="{E594E2E9-60FB-B543-BA85-186040AB5D30}" type="presParOf" srcId="{E14FCFC4-F2DF-0F40-87A4-6896463792DC}" destId="{F6DCB64E-C986-FE4C-B241-0C74BB54B743}" srcOrd="5" destOrd="0" presId="urn:microsoft.com/office/officeart/2016/7/layout/BasicProcessNew"/>
    <dgm:cxn modelId="{AF09DEF0-CA6C-9A4B-BA20-1EB852A4D678}" type="presParOf" srcId="{E14FCFC4-F2DF-0F40-87A4-6896463792DC}" destId="{D46B6964-A98D-C541-96C8-0EE585E02222}" srcOrd="6" destOrd="0" presId="urn:microsoft.com/office/officeart/2016/7/layout/BasicProcessNew"/>
    <dgm:cxn modelId="{4E3DD11E-5F30-BA48-B396-40B04C10065A}" type="presParOf" srcId="{E14FCFC4-F2DF-0F40-87A4-6896463792DC}" destId="{485538AC-371F-7A42-A8AE-001622A33626}" srcOrd="7" destOrd="0" presId="urn:microsoft.com/office/officeart/2016/7/layout/BasicProcessNew"/>
    <dgm:cxn modelId="{64BA45E8-9FD1-4D42-A9DB-F71A9EA39D62}" type="presParOf" srcId="{E14FCFC4-F2DF-0F40-87A4-6896463792DC}" destId="{F0F2DBBD-01CB-904A-9DF1-E3D685409736}" srcOrd="8" destOrd="0" presId="urn:microsoft.com/office/officeart/2016/7/layout/BasicProcessNew"/>
    <dgm:cxn modelId="{DBD1CC1C-A1E9-2A4F-ACF5-38D8A8A84AE7}" type="presParOf" srcId="{E14FCFC4-F2DF-0F40-87A4-6896463792DC}" destId="{2CD1C4CF-FD10-2948-A381-9F11662DFBED}" srcOrd="9" destOrd="0" presId="urn:microsoft.com/office/officeart/2016/7/layout/BasicProcessNew"/>
    <dgm:cxn modelId="{38267DFE-8468-2E4C-B5D1-2342E9A56506}" type="presParOf" srcId="{E14FCFC4-F2DF-0F40-87A4-6896463792DC}" destId="{6E79FE66-9E13-A34A-AD93-00EA16BAD1F9}" srcOrd="10" destOrd="0" presId="urn:microsoft.com/office/officeart/2016/7/layout/BasicProcessNew"/>
    <dgm:cxn modelId="{3EEA0D3B-58C1-8343-BDF9-8EAD4D86E172}" type="presParOf" srcId="{E14FCFC4-F2DF-0F40-87A4-6896463792DC}" destId="{EAFF0BDF-26CE-F946-AD96-7E810A12695E}" srcOrd="11" destOrd="0" presId="urn:microsoft.com/office/officeart/2016/7/layout/BasicProcessNew"/>
    <dgm:cxn modelId="{55F7ADAC-6D45-B64B-857C-CD0A9585CAC2}" type="presParOf" srcId="{E14FCFC4-F2DF-0F40-87A4-6896463792DC}" destId="{D0533D2F-D70C-3F41-BE6B-779DAEA140E3}" srcOrd="12" destOrd="0" presId="urn:microsoft.com/office/officeart/2016/7/layout/BasicProcessNew"/>
    <dgm:cxn modelId="{10C59F65-497D-2846-A7B6-C4FD45304CCC}" type="presParOf" srcId="{E14FCFC4-F2DF-0F40-87A4-6896463792DC}" destId="{B2330DD1-E232-8D45-B941-D349F0467CF2}" srcOrd="13" destOrd="0" presId="urn:microsoft.com/office/officeart/2016/7/layout/BasicProcessNew"/>
    <dgm:cxn modelId="{5352FD22-3B17-E54A-A92B-9336D22CE373}" type="presParOf" srcId="{E14FCFC4-F2DF-0F40-87A4-6896463792DC}" destId="{3BB32F6C-413D-5043-8E9F-9A3472304F4E}" srcOrd="14" destOrd="0" presId="urn:microsoft.com/office/officeart/2016/7/layout/BasicProcessNew"/>
    <dgm:cxn modelId="{1628E7E1-F9CD-CA4B-AD0F-C7FA0BCC8A2F}" type="presParOf" srcId="{E14FCFC4-F2DF-0F40-87A4-6896463792DC}" destId="{7F305C30-54C5-304F-AFFE-695962BD88A7}" srcOrd="15" destOrd="0" presId="urn:microsoft.com/office/officeart/2016/7/layout/BasicProcessNew"/>
    <dgm:cxn modelId="{2C95C49C-D10E-924B-88D3-08344EA95E9B}" type="presParOf" srcId="{E14FCFC4-F2DF-0F40-87A4-6896463792DC}" destId="{23A071DA-18A1-C24D-8914-D4B89CC3FCA4}"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AD309-F583-4E06-A48C-AC90E9B26467}" type="doc">
      <dgm:prSet loTypeId="urn:microsoft.com/office/officeart/2016/7/layout/BasicProcessNew" loCatId="process" qsTypeId="urn:microsoft.com/office/officeart/2005/8/quickstyle/simple1" qsCatId="simple" csTypeId="urn:microsoft.com/office/officeart/2005/8/colors/colorful1" csCatId="colorful"/>
      <dgm:spPr/>
      <dgm:t>
        <a:bodyPr/>
        <a:lstStyle/>
        <a:p>
          <a:endParaRPr lang="en-US"/>
        </a:p>
      </dgm:t>
    </dgm:pt>
    <dgm:pt modelId="{989F9AC2-8865-4784-A575-C6C76F88BA95}">
      <dgm:prSet/>
      <dgm:spPr/>
      <dgm:t>
        <a:bodyPr/>
        <a:lstStyle/>
        <a:p>
          <a:r>
            <a:rPr lang="en-US"/>
            <a:t>Po której stronie?</a:t>
          </a:r>
        </a:p>
      </dgm:t>
    </dgm:pt>
    <dgm:pt modelId="{A65582BF-1568-4C8B-93F4-7842C60B937C}" type="parTrans" cxnId="{2B40818C-7F80-42CB-B942-B483B62082AB}">
      <dgm:prSet/>
      <dgm:spPr/>
      <dgm:t>
        <a:bodyPr/>
        <a:lstStyle/>
        <a:p>
          <a:endParaRPr lang="en-US"/>
        </a:p>
      </dgm:t>
    </dgm:pt>
    <dgm:pt modelId="{A1C3BC24-A73A-4964-B330-369AE70400F0}" type="sibTrans" cxnId="{2B40818C-7F80-42CB-B942-B483B62082AB}">
      <dgm:prSet/>
      <dgm:spPr/>
      <dgm:t>
        <a:bodyPr/>
        <a:lstStyle/>
        <a:p>
          <a:endParaRPr lang="en-US"/>
        </a:p>
      </dgm:t>
    </dgm:pt>
    <dgm:pt modelId="{54543C9D-C6CF-4D0E-905D-A52F2574F21F}">
      <dgm:prSet/>
      <dgm:spPr/>
      <dgm:t>
        <a:bodyPr/>
        <a:lstStyle/>
        <a:p>
          <a:r>
            <a:rPr lang="en-US"/>
            <a:t>Dlaczego kontrowersyjne postać? </a:t>
          </a:r>
        </a:p>
      </dgm:t>
    </dgm:pt>
    <dgm:pt modelId="{F4AEBC4C-BE0C-4579-808B-914947D49682}" type="parTrans" cxnId="{D01545FA-D4CA-41B2-85ED-287EE398C749}">
      <dgm:prSet/>
      <dgm:spPr/>
      <dgm:t>
        <a:bodyPr/>
        <a:lstStyle/>
        <a:p>
          <a:endParaRPr lang="en-US"/>
        </a:p>
      </dgm:t>
    </dgm:pt>
    <dgm:pt modelId="{E336B8D8-B6B4-4851-9148-2F1AB2EFADF1}" type="sibTrans" cxnId="{D01545FA-D4CA-41B2-85ED-287EE398C749}">
      <dgm:prSet/>
      <dgm:spPr/>
      <dgm:t>
        <a:bodyPr/>
        <a:lstStyle/>
        <a:p>
          <a:endParaRPr lang="en-US"/>
        </a:p>
      </dgm:t>
    </dgm:pt>
    <dgm:pt modelId="{B5F44C50-6624-40B7-A013-264BBD86B531}">
      <dgm:prSet/>
      <dgm:spPr/>
      <dgm:t>
        <a:bodyPr/>
        <a:lstStyle/>
        <a:p>
          <a:r>
            <a:rPr lang="en-US"/>
            <a:t>Symbolem czego jest Rambo?</a:t>
          </a:r>
        </a:p>
      </dgm:t>
    </dgm:pt>
    <dgm:pt modelId="{D5D560E7-B72F-49D4-93FA-F57671C73163}" type="parTrans" cxnId="{78800136-F87A-4060-898A-33492C7279AE}">
      <dgm:prSet/>
      <dgm:spPr/>
      <dgm:t>
        <a:bodyPr/>
        <a:lstStyle/>
        <a:p>
          <a:endParaRPr lang="en-US"/>
        </a:p>
      </dgm:t>
    </dgm:pt>
    <dgm:pt modelId="{B14E7CD2-A2A7-46D6-94C6-CD8C32923CAA}" type="sibTrans" cxnId="{78800136-F87A-4060-898A-33492C7279AE}">
      <dgm:prSet/>
      <dgm:spPr/>
      <dgm:t>
        <a:bodyPr/>
        <a:lstStyle/>
        <a:p>
          <a:endParaRPr lang="en-US"/>
        </a:p>
      </dgm:t>
    </dgm:pt>
    <dgm:pt modelId="{7D97EED8-C530-44BB-9698-2FEAF4AAE188}">
      <dgm:prSet/>
      <dgm:spPr/>
      <dgm:t>
        <a:bodyPr/>
        <a:lstStyle/>
        <a:p>
          <a:r>
            <a:rPr lang="en-US"/>
            <a:t>Ramboism? </a:t>
          </a:r>
        </a:p>
      </dgm:t>
    </dgm:pt>
    <dgm:pt modelId="{0218AB6F-FC98-4492-A9FE-CDEE9A620F09}" type="parTrans" cxnId="{C9792BF5-2257-49D4-A4E3-AC3E44F7032F}">
      <dgm:prSet/>
      <dgm:spPr/>
      <dgm:t>
        <a:bodyPr/>
        <a:lstStyle/>
        <a:p>
          <a:endParaRPr lang="en-US"/>
        </a:p>
      </dgm:t>
    </dgm:pt>
    <dgm:pt modelId="{427BA8E6-5D09-41AD-8E1B-81731F150CD7}" type="sibTrans" cxnId="{C9792BF5-2257-49D4-A4E3-AC3E44F7032F}">
      <dgm:prSet/>
      <dgm:spPr/>
      <dgm:t>
        <a:bodyPr/>
        <a:lstStyle/>
        <a:p>
          <a:endParaRPr lang="en-US"/>
        </a:p>
      </dgm:t>
    </dgm:pt>
    <dgm:pt modelId="{0F184B66-22F8-429A-8ECD-2C887FA59BD1}">
      <dgm:prSet/>
      <dgm:spPr/>
      <dgm:t>
        <a:bodyPr/>
        <a:lstStyle/>
        <a:p>
          <a:r>
            <a:rPr lang="en-US"/>
            <a:t>Sekret jego popularności? </a:t>
          </a:r>
        </a:p>
      </dgm:t>
    </dgm:pt>
    <dgm:pt modelId="{3122BE66-1578-4C9F-A925-A0124AFCD45F}" type="parTrans" cxnId="{B9358976-F04F-4AEE-89B2-4E8ECDCC46DC}">
      <dgm:prSet/>
      <dgm:spPr/>
      <dgm:t>
        <a:bodyPr/>
        <a:lstStyle/>
        <a:p>
          <a:endParaRPr lang="en-US"/>
        </a:p>
      </dgm:t>
    </dgm:pt>
    <dgm:pt modelId="{DFCD0EA1-9A54-43ED-845B-2A7722295708}" type="sibTrans" cxnId="{B9358976-F04F-4AEE-89B2-4E8ECDCC46DC}">
      <dgm:prSet/>
      <dgm:spPr/>
      <dgm:t>
        <a:bodyPr/>
        <a:lstStyle/>
        <a:p>
          <a:endParaRPr lang="en-US"/>
        </a:p>
      </dgm:t>
    </dgm:pt>
    <dgm:pt modelId="{9498FA24-EB29-9E4E-ABDD-4F19F5883C2D}" type="pres">
      <dgm:prSet presAssocID="{A97AD309-F583-4E06-A48C-AC90E9B26467}" presName="Name0" presStyleCnt="0">
        <dgm:presLayoutVars>
          <dgm:dir/>
          <dgm:resizeHandles val="exact"/>
        </dgm:presLayoutVars>
      </dgm:prSet>
      <dgm:spPr/>
    </dgm:pt>
    <dgm:pt modelId="{8DFEEEEE-3207-0A4A-A41F-5C18A653C4FC}" type="pres">
      <dgm:prSet presAssocID="{989F9AC2-8865-4784-A575-C6C76F88BA95}" presName="node" presStyleLbl="node1" presStyleIdx="0" presStyleCnt="9">
        <dgm:presLayoutVars>
          <dgm:bulletEnabled val="1"/>
        </dgm:presLayoutVars>
      </dgm:prSet>
      <dgm:spPr/>
    </dgm:pt>
    <dgm:pt modelId="{1A0BE784-3723-8D48-8C8B-0C94F7093F49}" type="pres">
      <dgm:prSet presAssocID="{A1C3BC24-A73A-4964-B330-369AE70400F0}" presName="sibTransSpacerBeforeConnector" presStyleCnt="0"/>
      <dgm:spPr/>
    </dgm:pt>
    <dgm:pt modelId="{DD98B761-D5D0-E341-A85B-FC3255D7C87F}" type="pres">
      <dgm:prSet presAssocID="{A1C3BC24-A73A-4964-B330-369AE70400F0}" presName="sibTrans" presStyleLbl="node1" presStyleIdx="1" presStyleCnt="9"/>
      <dgm:spPr/>
    </dgm:pt>
    <dgm:pt modelId="{366B033F-CC73-4E44-B1FC-004C383D5DBF}" type="pres">
      <dgm:prSet presAssocID="{A1C3BC24-A73A-4964-B330-369AE70400F0}" presName="sibTransSpacerAfterConnector" presStyleCnt="0"/>
      <dgm:spPr/>
    </dgm:pt>
    <dgm:pt modelId="{32EA24B8-2C3E-1441-A31B-5102F4E0090A}" type="pres">
      <dgm:prSet presAssocID="{54543C9D-C6CF-4D0E-905D-A52F2574F21F}" presName="node" presStyleLbl="node1" presStyleIdx="2" presStyleCnt="9">
        <dgm:presLayoutVars>
          <dgm:bulletEnabled val="1"/>
        </dgm:presLayoutVars>
      </dgm:prSet>
      <dgm:spPr/>
    </dgm:pt>
    <dgm:pt modelId="{E3252674-533C-6948-BD8D-A5BA8D2ACED4}" type="pres">
      <dgm:prSet presAssocID="{E336B8D8-B6B4-4851-9148-2F1AB2EFADF1}" presName="sibTransSpacerBeforeConnector" presStyleCnt="0"/>
      <dgm:spPr/>
    </dgm:pt>
    <dgm:pt modelId="{46579D8E-136C-8E4E-967A-95563DA25D73}" type="pres">
      <dgm:prSet presAssocID="{E336B8D8-B6B4-4851-9148-2F1AB2EFADF1}" presName="sibTrans" presStyleLbl="node1" presStyleIdx="3" presStyleCnt="9"/>
      <dgm:spPr/>
    </dgm:pt>
    <dgm:pt modelId="{A27F901B-04DA-E04E-A1C0-4DE6E2729A9E}" type="pres">
      <dgm:prSet presAssocID="{E336B8D8-B6B4-4851-9148-2F1AB2EFADF1}" presName="sibTransSpacerAfterConnector" presStyleCnt="0"/>
      <dgm:spPr/>
    </dgm:pt>
    <dgm:pt modelId="{D3370374-1CDB-384F-B27F-76F85AD084B4}" type="pres">
      <dgm:prSet presAssocID="{B5F44C50-6624-40B7-A013-264BBD86B531}" presName="node" presStyleLbl="node1" presStyleIdx="4" presStyleCnt="9">
        <dgm:presLayoutVars>
          <dgm:bulletEnabled val="1"/>
        </dgm:presLayoutVars>
      </dgm:prSet>
      <dgm:spPr/>
    </dgm:pt>
    <dgm:pt modelId="{C2A61E62-9A2A-CB4F-A6CE-B2A87AC89FAB}" type="pres">
      <dgm:prSet presAssocID="{B14E7CD2-A2A7-46D6-94C6-CD8C32923CAA}" presName="sibTransSpacerBeforeConnector" presStyleCnt="0"/>
      <dgm:spPr/>
    </dgm:pt>
    <dgm:pt modelId="{D3F884A9-E86D-9847-9581-CAC91D6FD6E2}" type="pres">
      <dgm:prSet presAssocID="{B14E7CD2-A2A7-46D6-94C6-CD8C32923CAA}" presName="sibTrans" presStyleLbl="node1" presStyleIdx="5" presStyleCnt="9"/>
      <dgm:spPr/>
    </dgm:pt>
    <dgm:pt modelId="{8713071C-3D73-C446-9019-0B70C2D2C20E}" type="pres">
      <dgm:prSet presAssocID="{B14E7CD2-A2A7-46D6-94C6-CD8C32923CAA}" presName="sibTransSpacerAfterConnector" presStyleCnt="0"/>
      <dgm:spPr/>
    </dgm:pt>
    <dgm:pt modelId="{5018076A-B7F2-3D4F-B969-DD5257CC327D}" type="pres">
      <dgm:prSet presAssocID="{7D97EED8-C530-44BB-9698-2FEAF4AAE188}" presName="node" presStyleLbl="node1" presStyleIdx="6" presStyleCnt="9">
        <dgm:presLayoutVars>
          <dgm:bulletEnabled val="1"/>
        </dgm:presLayoutVars>
      </dgm:prSet>
      <dgm:spPr/>
    </dgm:pt>
    <dgm:pt modelId="{B237AA3A-AC80-7D4D-BD8E-6322431A8BC7}" type="pres">
      <dgm:prSet presAssocID="{427BA8E6-5D09-41AD-8E1B-81731F150CD7}" presName="sibTransSpacerBeforeConnector" presStyleCnt="0"/>
      <dgm:spPr/>
    </dgm:pt>
    <dgm:pt modelId="{FC8FCED6-98AC-3946-8181-2586AAF876EB}" type="pres">
      <dgm:prSet presAssocID="{427BA8E6-5D09-41AD-8E1B-81731F150CD7}" presName="sibTrans" presStyleLbl="node1" presStyleIdx="7" presStyleCnt="9"/>
      <dgm:spPr/>
    </dgm:pt>
    <dgm:pt modelId="{B9DA9888-D4BD-AB42-A390-26BC5755E58D}" type="pres">
      <dgm:prSet presAssocID="{427BA8E6-5D09-41AD-8E1B-81731F150CD7}" presName="sibTransSpacerAfterConnector" presStyleCnt="0"/>
      <dgm:spPr/>
    </dgm:pt>
    <dgm:pt modelId="{F74135D9-9C88-DD4E-AE39-E3BEFA6376FF}" type="pres">
      <dgm:prSet presAssocID="{0F184B66-22F8-429A-8ECD-2C887FA59BD1}" presName="node" presStyleLbl="node1" presStyleIdx="8" presStyleCnt="9">
        <dgm:presLayoutVars>
          <dgm:bulletEnabled val="1"/>
        </dgm:presLayoutVars>
      </dgm:prSet>
      <dgm:spPr/>
    </dgm:pt>
  </dgm:ptLst>
  <dgm:cxnLst>
    <dgm:cxn modelId="{41FCBD0B-AE55-AF48-AC6B-D87266685D13}" type="presOf" srcId="{B14E7CD2-A2A7-46D6-94C6-CD8C32923CAA}" destId="{D3F884A9-E86D-9847-9581-CAC91D6FD6E2}" srcOrd="0" destOrd="0" presId="urn:microsoft.com/office/officeart/2016/7/layout/BasicProcessNew"/>
    <dgm:cxn modelId="{85BED50B-221C-004F-B452-D4924B718CA3}" type="presOf" srcId="{B5F44C50-6624-40B7-A013-264BBD86B531}" destId="{D3370374-1CDB-384F-B27F-76F85AD084B4}" srcOrd="0" destOrd="0" presId="urn:microsoft.com/office/officeart/2016/7/layout/BasicProcessNew"/>
    <dgm:cxn modelId="{78800136-F87A-4060-898A-33492C7279AE}" srcId="{A97AD309-F583-4E06-A48C-AC90E9B26467}" destId="{B5F44C50-6624-40B7-A013-264BBD86B531}" srcOrd="2" destOrd="0" parTransId="{D5D560E7-B72F-49D4-93FA-F57671C73163}" sibTransId="{B14E7CD2-A2A7-46D6-94C6-CD8C32923CAA}"/>
    <dgm:cxn modelId="{6D9CE04B-21CF-6048-9FF9-133A2DDB8CA8}" type="presOf" srcId="{A1C3BC24-A73A-4964-B330-369AE70400F0}" destId="{DD98B761-D5D0-E341-A85B-FC3255D7C87F}" srcOrd="0" destOrd="0" presId="urn:microsoft.com/office/officeart/2016/7/layout/BasicProcessNew"/>
    <dgm:cxn modelId="{A938AF5B-EECE-714C-8E0C-BAC4F9D3BCD5}" type="presOf" srcId="{54543C9D-C6CF-4D0E-905D-A52F2574F21F}" destId="{32EA24B8-2C3E-1441-A31B-5102F4E0090A}" srcOrd="0" destOrd="0" presId="urn:microsoft.com/office/officeart/2016/7/layout/BasicProcessNew"/>
    <dgm:cxn modelId="{5E84B967-31A4-744B-BE04-72A7D8EE4B97}" type="presOf" srcId="{989F9AC2-8865-4784-A575-C6C76F88BA95}" destId="{8DFEEEEE-3207-0A4A-A41F-5C18A653C4FC}" srcOrd="0" destOrd="0" presId="urn:microsoft.com/office/officeart/2016/7/layout/BasicProcessNew"/>
    <dgm:cxn modelId="{B9358976-F04F-4AEE-89B2-4E8ECDCC46DC}" srcId="{A97AD309-F583-4E06-A48C-AC90E9B26467}" destId="{0F184B66-22F8-429A-8ECD-2C887FA59BD1}" srcOrd="4" destOrd="0" parTransId="{3122BE66-1578-4C9F-A925-A0124AFCD45F}" sibTransId="{DFCD0EA1-9A54-43ED-845B-2A7722295708}"/>
    <dgm:cxn modelId="{FCC12978-6D85-9040-916F-E3CA981D5918}" type="presOf" srcId="{0F184B66-22F8-429A-8ECD-2C887FA59BD1}" destId="{F74135D9-9C88-DD4E-AE39-E3BEFA6376FF}" srcOrd="0" destOrd="0" presId="urn:microsoft.com/office/officeart/2016/7/layout/BasicProcessNew"/>
    <dgm:cxn modelId="{C93E5179-324C-9C41-9A20-D03B3CCA524D}" type="presOf" srcId="{E336B8D8-B6B4-4851-9148-2F1AB2EFADF1}" destId="{46579D8E-136C-8E4E-967A-95563DA25D73}" srcOrd="0" destOrd="0" presId="urn:microsoft.com/office/officeart/2016/7/layout/BasicProcessNew"/>
    <dgm:cxn modelId="{2B40818C-7F80-42CB-B942-B483B62082AB}" srcId="{A97AD309-F583-4E06-A48C-AC90E9B26467}" destId="{989F9AC2-8865-4784-A575-C6C76F88BA95}" srcOrd="0" destOrd="0" parTransId="{A65582BF-1568-4C8B-93F4-7842C60B937C}" sibTransId="{A1C3BC24-A73A-4964-B330-369AE70400F0}"/>
    <dgm:cxn modelId="{635B79AC-F0F5-BB4B-BA1A-574E05A877F7}" type="presOf" srcId="{A97AD309-F583-4E06-A48C-AC90E9B26467}" destId="{9498FA24-EB29-9E4E-ABDD-4F19F5883C2D}" srcOrd="0" destOrd="0" presId="urn:microsoft.com/office/officeart/2016/7/layout/BasicProcessNew"/>
    <dgm:cxn modelId="{C9792BF5-2257-49D4-A4E3-AC3E44F7032F}" srcId="{A97AD309-F583-4E06-A48C-AC90E9B26467}" destId="{7D97EED8-C530-44BB-9698-2FEAF4AAE188}" srcOrd="3" destOrd="0" parTransId="{0218AB6F-FC98-4492-A9FE-CDEE9A620F09}" sibTransId="{427BA8E6-5D09-41AD-8E1B-81731F150CD7}"/>
    <dgm:cxn modelId="{66003CF8-C22C-964C-A0EF-39ED0B16F0E0}" type="presOf" srcId="{427BA8E6-5D09-41AD-8E1B-81731F150CD7}" destId="{FC8FCED6-98AC-3946-8181-2586AAF876EB}" srcOrd="0" destOrd="0" presId="urn:microsoft.com/office/officeart/2016/7/layout/BasicProcessNew"/>
    <dgm:cxn modelId="{D01545FA-D4CA-41B2-85ED-287EE398C749}" srcId="{A97AD309-F583-4E06-A48C-AC90E9B26467}" destId="{54543C9D-C6CF-4D0E-905D-A52F2574F21F}" srcOrd="1" destOrd="0" parTransId="{F4AEBC4C-BE0C-4579-808B-914947D49682}" sibTransId="{E336B8D8-B6B4-4851-9148-2F1AB2EFADF1}"/>
    <dgm:cxn modelId="{24CCB2FF-E228-D940-8805-68A6B51DD682}" type="presOf" srcId="{7D97EED8-C530-44BB-9698-2FEAF4AAE188}" destId="{5018076A-B7F2-3D4F-B969-DD5257CC327D}" srcOrd="0" destOrd="0" presId="urn:microsoft.com/office/officeart/2016/7/layout/BasicProcessNew"/>
    <dgm:cxn modelId="{FDF19ABB-9CC0-5B4B-B3D8-37227674CC3E}" type="presParOf" srcId="{9498FA24-EB29-9E4E-ABDD-4F19F5883C2D}" destId="{8DFEEEEE-3207-0A4A-A41F-5C18A653C4FC}" srcOrd="0" destOrd="0" presId="urn:microsoft.com/office/officeart/2016/7/layout/BasicProcessNew"/>
    <dgm:cxn modelId="{051116F5-04A9-CC45-9311-F7D48F0BECDC}" type="presParOf" srcId="{9498FA24-EB29-9E4E-ABDD-4F19F5883C2D}" destId="{1A0BE784-3723-8D48-8C8B-0C94F7093F49}" srcOrd="1" destOrd="0" presId="urn:microsoft.com/office/officeart/2016/7/layout/BasicProcessNew"/>
    <dgm:cxn modelId="{EE03B11B-9F4A-2C46-AAC0-474E619D2563}" type="presParOf" srcId="{9498FA24-EB29-9E4E-ABDD-4F19F5883C2D}" destId="{DD98B761-D5D0-E341-A85B-FC3255D7C87F}" srcOrd="2" destOrd="0" presId="urn:microsoft.com/office/officeart/2016/7/layout/BasicProcessNew"/>
    <dgm:cxn modelId="{FC8EA214-30CC-B44D-A74A-E55DD8C361C6}" type="presParOf" srcId="{9498FA24-EB29-9E4E-ABDD-4F19F5883C2D}" destId="{366B033F-CC73-4E44-B1FC-004C383D5DBF}" srcOrd="3" destOrd="0" presId="urn:microsoft.com/office/officeart/2016/7/layout/BasicProcessNew"/>
    <dgm:cxn modelId="{0C9E4AD1-54F3-CF44-A792-692C6E1C586A}" type="presParOf" srcId="{9498FA24-EB29-9E4E-ABDD-4F19F5883C2D}" destId="{32EA24B8-2C3E-1441-A31B-5102F4E0090A}" srcOrd="4" destOrd="0" presId="urn:microsoft.com/office/officeart/2016/7/layout/BasicProcessNew"/>
    <dgm:cxn modelId="{3DD709D7-CF20-224B-938A-F5132237C748}" type="presParOf" srcId="{9498FA24-EB29-9E4E-ABDD-4F19F5883C2D}" destId="{E3252674-533C-6948-BD8D-A5BA8D2ACED4}" srcOrd="5" destOrd="0" presId="urn:microsoft.com/office/officeart/2016/7/layout/BasicProcessNew"/>
    <dgm:cxn modelId="{53BCEA02-FF30-9D47-A5EB-E9E5797EC112}" type="presParOf" srcId="{9498FA24-EB29-9E4E-ABDD-4F19F5883C2D}" destId="{46579D8E-136C-8E4E-967A-95563DA25D73}" srcOrd="6" destOrd="0" presId="urn:microsoft.com/office/officeart/2016/7/layout/BasicProcessNew"/>
    <dgm:cxn modelId="{786524C3-C20A-A845-AF9F-78BB74C23A89}" type="presParOf" srcId="{9498FA24-EB29-9E4E-ABDD-4F19F5883C2D}" destId="{A27F901B-04DA-E04E-A1C0-4DE6E2729A9E}" srcOrd="7" destOrd="0" presId="urn:microsoft.com/office/officeart/2016/7/layout/BasicProcessNew"/>
    <dgm:cxn modelId="{E517EF0F-7DA8-484F-A67E-C71C09AA5C56}" type="presParOf" srcId="{9498FA24-EB29-9E4E-ABDD-4F19F5883C2D}" destId="{D3370374-1CDB-384F-B27F-76F85AD084B4}" srcOrd="8" destOrd="0" presId="urn:microsoft.com/office/officeart/2016/7/layout/BasicProcessNew"/>
    <dgm:cxn modelId="{A8EA1A78-16BE-E146-8BDD-17CC68D91B40}" type="presParOf" srcId="{9498FA24-EB29-9E4E-ABDD-4F19F5883C2D}" destId="{C2A61E62-9A2A-CB4F-A6CE-B2A87AC89FAB}" srcOrd="9" destOrd="0" presId="urn:microsoft.com/office/officeart/2016/7/layout/BasicProcessNew"/>
    <dgm:cxn modelId="{3E9C2CF8-6C81-C84F-BD39-15DFED9A8531}" type="presParOf" srcId="{9498FA24-EB29-9E4E-ABDD-4F19F5883C2D}" destId="{D3F884A9-E86D-9847-9581-CAC91D6FD6E2}" srcOrd="10" destOrd="0" presId="urn:microsoft.com/office/officeart/2016/7/layout/BasicProcessNew"/>
    <dgm:cxn modelId="{FA3D556C-33BA-F343-93D2-EE445D8072EB}" type="presParOf" srcId="{9498FA24-EB29-9E4E-ABDD-4F19F5883C2D}" destId="{8713071C-3D73-C446-9019-0B70C2D2C20E}" srcOrd="11" destOrd="0" presId="urn:microsoft.com/office/officeart/2016/7/layout/BasicProcessNew"/>
    <dgm:cxn modelId="{4A6D1B24-03A7-854F-9685-D0346EDB1294}" type="presParOf" srcId="{9498FA24-EB29-9E4E-ABDD-4F19F5883C2D}" destId="{5018076A-B7F2-3D4F-B969-DD5257CC327D}" srcOrd="12" destOrd="0" presId="urn:microsoft.com/office/officeart/2016/7/layout/BasicProcessNew"/>
    <dgm:cxn modelId="{5243B110-B071-EB46-A610-C0BA26F87F0F}" type="presParOf" srcId="{9498FA24-EB29-9E4E-ABDD-4F19F5883C2D}" destId="{B237AA3A-AC80-7D4D-BD8E-6322431A8BC7}" srcOrd="13" destOrd="0" presId="urn:microsoft.com/office/officeart/2016/7/layout/BasicProcessNew"/>
    <dgm:cxn modelId="{EF405F9A-1CA2-9E49-84A1-A87D1BDFAB64}" type="presParOf" srcId="{9498FA24-EB29-9E4E-ABDD-4F19F5883C2D}" destId="{FC8FCED6-98AC-3946-8181-2586AAF876EB}" srcOrd="14" destOrd="0" presId="urn:microsoft.com/office/officeart/2016/7/layout/BasicProcessNew"/>
    <dgm:cxn modelId="{93EA3DC2-7213-B149-9A63-5961F3797F3E}" type="presParOf" srcId="{9498FA24-EB29-9E4E-ABDD-4F19F5883C2D}" destId="{B9DA9888-D4BD-AB42-A390-26BC5755E58D}" srcOrd="15" destOrd="0" presId="urn:microsoft.com/office/officeart/2016/7/layout/BasicProcessNew"/>
    <dgm:cxn modelId="{1958B8B7-1F71-D748-9C17-5BAD1F4BF090}" type="presParOf" srcId="{9498FA24-EB29-9E4E-ABDD-4F19F5883C2D}" destId="{F74135D9-9C88-DD4E-AE39-E3BEFA6376FF}"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E00865-6633-4D84-94AE-B9ADD3CC46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5585843-9DED-426C-B31A-4287B473BFAB}">
      <dgm:prSet/>
      <dgm:spPr/>
      <dgm:t>
        <a:bodyPr/>
        <a:lstStyle/>
        <a:p>
          <a:r>
            <a:rPr lang="en-GB"/>
            <a:t>Jak tworzymy “tożsamość”: </a:t>
          </a:r>
          <a:r>
            <a:rPr lang="en-GB">
              <a:hlinkClick xmlns:r="http://schemas.openxmlformats.org/officeDocument/2006/relationships" r:id="rId1"/>
            </a:rPr>
            <a:t>http://www.bc.ore.edu.pl/Content/666/popkulturowe+ramy+tosamoci.pdf</a:t>
          </a:r>
          <a:endParaRPr lang="en-US"/>
        </a:p>
      </dgm:t>
    </dgm:pt>
    <dgm:pt modelId="{AE1A40FD-1893-4B3D-8146-7E451AAA954F}" type="parTrans" cxnId="{053C9DC9-170F-4E4A-8858-067EDC0A33DB}">
      <dgm:prSet/>
      <dgm:spPr/>
      <dgm:t>
        <a:bodyPr/>
        <a:lstStyle/>
        <a:p>
          <a:endParaRPr lang="en-US"/>
        </a:p>
      </dgm:t>
    </dgm:pt>
    <dgm:pt modelId="{A29D39FE-07CB-4C2F-991A-05472BF371C0}" type="sibTrans" cxnId="{053C9DC9-170F-4E4A-8858-067EDC0A33DB}">
      <dgm:prSet/>
      <dgm:spPr/>
      <dgm:t>
        <a:bodyPr/>
        <a:lstStyle/>
        <a:p>
          <a:endParaRPr lang="en-US"/>
        </a:p>
      </dgm:t>
    </dgm:pt>
    <dgm:pt modelId="{3220DAE0-D35A-4FED-9886-6631D424E621}">
      <dgm:prSet/>
      <dgm:spPr/>
      <dgm:t>
        <a:bodyPr/>
        <a:lstStyle/>
        <a:p>
          <a:r>
            <a:rPr lang="en-GB"/>
            <a:t>Ideologia I film (o Slavoju Žižku): </a:t>
          </a:r>
          <a:r>
            <a:rPr lang="en-GB">
              <a:hlinkClick xmlns:r="http://schemas.openxmlformats.org/officeDocument/2006/relationships" r:id="rId2"/>
            </a:rPr>
            <a:t>http://ekrany.org.pl/kino_wspolczesne/trzecia-pigulka-kino-w-teorii-slavoja-zizka/</a:t>
          </a:r>
          <a:endParaRPr lang="en-US"/>
        </a:p>
      </dgm:t>
    </dgm:pt>
    <dgm:pt modelId="{0D910DF1-AFE2-41AB-97A9-409BF0FB7623}" type="parTrans" cxnId="{C52B8DF5-ECCC-4189-A748-ED8C10CE7AD0}">
      <dgm:prSet/>
      <dgm:spPr/>
      <dgm:t>
        <a:bodyPr/>
        <a:lstStyle/>
        <a:p>
          <a:endParaRPr lang="en-US"/>
        </a:p>
      </dgm:t>
    </dgm:pt>
    <dgm:pt modelId="{A5B9228D-E62A-4FF4-A09B-3CDB6E3589FD}" type="sibTrans" cxnId="{C52B8DF5-ECCC-4189-A748-ED8C10CE7AD0}">
      <dgm:prSet/>
      <dgm:spPr/>
      <dgm:t>
        <a:bodyPr/>
        <a:lstStyle/>
        <a:p>
          <a:endParaRPr lang="en-US"/>
        </a:p>
      </dgm:t>
    </dgm:pt>
    <dgm:pt modelId="{0C58D3DA-D856-4A6B-ABD0-AB5F637BBA40}">
      <dgm:prSet/>
      <dgm:spPr/>
      <dgm:t>
        <a:bodyPr/>
        <a:lstStyle/>
        <a:p>
          <a:r>
            <a:rPr lang="en-GB"/>
            <a:t>O komedii rmantycznej (z 2004 roku): </a:t>
          </a:r>
          <a:r>
            <a:rPr lang="en-GB">
              <a:hlinkClick xmlns:r="http://schemas.openxmlformats.org/officeDocument/2006/relationships" r:id="rId3"/>
            </a:rPr>
            <a:t>https://kultura.onet.pl/film/wiadomosci/all-you-need-is-love-czyli-o-filmowej-komedii-romantycznej/e78xcqg</a:t>
          </a:r>
          <a:r>
            <a:rPr lang="en-GB"/>
            <a:t> </a:t>
          </a:r>
          <a:endParaRPr lang="en-US"/>
        </a:p>
      </dgm:t>
    </dgm:pt>
    <dgm:pt modelId="{60046A5E-CF3D-46A5-ACC1-2608870BAA4A}" type="parTrans" cxnId="{5A15D7DC-BC20-449B-BA47-D320D5EF9B9B}">
      <dgm:prSet/>
      <dgm:spPr/>
      <dgm:t>
        <a:bodyPr/>
        <a:lstStyle/>
        <a:p>
          <a:endParaRPr lang="en-US"/>
        </a:p>
      </dgm:t>
    </dgm:pt>
    <dgm:pt modelId="{E4AFCB6D-BC2C-4A9A-AD59-B9F85B05925F}" type="sibTrans" cxnId="{5A15D7DC-BC20-449B-BA47-D320D5EF9B9B}">
      <dgm:prSet/>
      <dgm:spPr/>
      <dgm:t>
        <a:bodyPr/>
        <a:lstStyle/>
        <a:p>
          <a:endParaRPr lang="en-US"/>
        </a:p>
      </dgm:t>
    </dgm:pt>
    <dgm:pt modelId="{4DD22383-5726-E740-9FDB-04E193C76A8C}" type="pres">
      <dgm:prSet presAssocID="{EAE00865-6633-4D84-94AE-B9ADD3CC4612}" presName="linear" presStyleCnt="0">
        <dgm:presLayoutVars>
          <dgm:animLvl val="lvl"/>
          <dgm:resizeHandles val="exact"/>
        </dgm:presLayoutVars>
      </dgm:prSet>
      <dgm:spPr/>
    </dgm:pt>
    <dgm:pt modelId="{57A2BDF7-976D-964D-82E0-EFE8D07591C7}" type="pres">
      <dgm:prSet presAssocID="{95585843-9DED-426C-B31A-4287B473BFAB}" presName="parentText" presStyleLbl="node1" presStyleIdx="0" presStyleCnt="3">
        <dgm:presLayoutVars>
          <dgm:chMax val="0"/>
          <dgm:bulletEnabled val="1"/>
        </dgm:presLayoutVars>
      </dgm:prSet>
      <dgm:spPr/>
    </dgm:pt>
    <dgm:pt modelId="{F07F3DFD-A274-6A49-A2F9-5E7CD996F54E}" type="pres">
      <dgm:prSet presAssocID="{A29D39FE-07CB-4C2F-991A-05472BF371C0}" presName="spacer" presStyleCnt="0"/>
      <dgm:spPr/>
    </dgm:pt>
    <dgm:pt modelId="{0E3C3596-6B3E-4B40-9FD9-7629E5D98BDA}" type="pres">
      <dgm:prSet presAssocID="{3220DAE0-D35A-4FED-9886-6631D424E621}" presName="parentText" presStyleLbl="node1" presStyleIdx="1" presStyleCnt="3">
        <dgm:presLayoutVars>
          <dgm:chMax val="0"/>
          <dgm:bulletEnabled val="1"/>
        </dgm:presLayoutVars>
      </dgm:prSet>
      <dgm:spPr/>
    </dgm:pt>
    <dgm:pt modelId="{726587A1-1EEA-9E41-AB0E-2FB669476433}" type="pres">
      <dgm:prSet presAssocID="{A5B9228D-E62A-4FF4-A09B-3CDB6E3589FD}" presName="spacer" presStyleCnt="0"/>
      <dgm:spPr/>
    </dgm:pt>
    <dgm:pt modelId="{AE08339B-CEB8-314D-8AF0-F589CAD17A86}" type="pres">
      <dgm:prSet presAssocID="{0C58D3DA-D856-4A6B-ABD0-AB5F637BBA40}" presName="parentText" presStyleLbl="node1" presStyleIdx="2" presStyleCnt="3">
        <dgm:presLayoutVars>
          <dgm:chMax val="0"/>
          <dgm:bulletEnabled val="1"/>
        </dgm:presLayoutVars>
      </dgm:prSet>
      <dgm:spPr/>
    </dgm:pt>
  </dgm:ptLst>
  <dgm:cxnLst>
    <dgm:cxn modelId="{3940BA18-E9E5-3F41-906D-0BA022BAC68B}" type="presOf" srcId="{95585843-9DED-426C-B31A-4287B473BFAB}" destId="{57A2BDF7-976D-964D-82E0-EFE8D07591C7}" srcOrd="0" destOrd="0" presId="urn:microsoft.com/office/officeart/2005/8/layout/vList2"/>
    <dgm:cxn modelId="{DC0A1B38-397F-EA43-96E2-5F6113A80ACA}" type="presOf" srcId="{3220DAE0-D35A-4FED-9886-6631D424E621}" destId="{0E3C3596-6B3E-4B40-9FD9-7629E5D98BDA}" srcOrd="0" destOrd="0" presId="urn:microsoft.com/office/officeart/2005/8/layout/vList2"/>
    <dgm:cxn modelId="{F28603BB-7B96-934A-91D7-7C90154382CA}" type="presOf" srcId="{EAE00865-6633-4D84-94AE-B9ADD3CC4612}" destId="{4DD22383-5726-E740-9FDB-04E193C76A8C}" srcOrd="0" destOrd="0" presId="urn:microsoft.com/office/officeart/2005/8/layout/vList2"/>
    <dgm:cxn modelId="{053C9DC9-170F-4E4A-8858-067EDC0A33DB}" srcId="{EAE00865-6633-4D84-94AE-B9ADD3CC4612}" destId="{95585843-9DED-426C-B31A-4287B473BFAB}" srcOrd="0" destOrd="0" parTransId="{AE1A40FD-1893-4B3D-8146-7E451AAA954F}" sibTransId="{A29D39FE-07CB-4C2F-991A-05472BF371C0}"/>
    <dgm:cxn modelId="{8A7C39D1-0073-994B-9502-5936E7AF4315}" type="presOf" srcId="{0C58D3DA-D856-4A6B-ABD0-AB5F637BBA40}" destId="{AE08339B-CEB8-314D-8AF0-F589CAD17A86}" srcOrd="0" destOrd="0" presId="urn:microsoft.com/office/officeart/2005/8/layout/vList2"/>
    <dgm:cxn modelId="{5A15D7DC-BC20-449B-BA47-D320D5EF9B9B}" srcId="{EAE00865-6633-4D84-94AE-B9ADD3CC4612}" destId="{0C58D3DA-D856-4A6B-ABD0-AB5F637BBA40}" srcOrd="2" destOrd="0" parTransId="{60046A5E-CF3D-46A5-ACC1-2608870BAA4A}" sibTransId="{E4AFCB6D-BC2C-4A9A-AD59-B9F85B05925F}"/>
    <dgm:cxn modelId="{C52B8DF5-ECCC-4189-A748-ED8C10CE7AD0}" srcId="{EAE00865-6633-4D84-94AE-B9ADD3CC4612}" destId="{3220DAE0-D35A-4FED-9886-6631D424E621}" srcOrd="1" destOrd="0" parTransId="{0D910DF1-AFE2-41AB-97A9-409BF0FB7623}" sibTransId="{A5B9228D-E62A-4FF4-A09B-3CDB6E3589FD}"/>
    <dgm:cxn modelId="{0E95FCA5-FBDC-3A45-A880-2266FAA1F9BD}" type="presParOf" srcId="{4DD22383-5726-E740-9FDB-04E193C76A8C}" destId="{57A2BDF7-976D-964D-82E0-EFE8D07591C7}" srcOrd="0" destOrd="0" presId="urn:microsoft.com/office/officeart/2005/8/layout/vList2"/>
    <dgm:cxn modelId="{FCC7AB70-FF57-D241-B9FE-ED5253D77900}" type="presParOf" srcId="{4DD22383-5726-E740-9FDB-04E193C76A8C}" destId="{F07F3DFD-A274-6A49-A2F9-5E7CD996F54E}" srcOrd="1" destOrd="0" presId="urn:microsoft.com/office/officeart/2005/8/layout/vList2"/>
    <dgm:cxn modelId="{1DDBDCB5-2D37-4D49-B9E4-6EF5E266FF72}" type="presParOf" srcId="{4DD22383-5726-E740-9FDB-04E193C76A8C}" destId="{0E3C3596-6B3E-4B40-9FD9-7629E5D98BDA}" srcOrd="2" destOrd="0" presId="urn:microsoft.com/office/officeart/2005/8/layout/vList2"/>
    <dgm:cxn modelId="{BECD884B-2CED-584C-B3F7-C2CFEA796ECC}" type="presParOf" srcId="{4DD22383-5726-E740-9FDB-04E193C76A8C}" destId="{726587A1-1EEA-9E41-AB0E-2FB669476433}" srcOrd="3" destOrd="0" presId="urn:microsoft.com/office/officeart/2005/8/layout/vList2"/>
    <dgm:cxn modelId="{0939BFF1-230F-0A4D-8D22-CDA485A1008A}" type="presParOf" srcId="{4DD22383-5726-E740-9FDB-04E193C76A8C}" destId="{AE08339B-CEB8-314D-8AF0-F589CAD17A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103E3-160C-4BC9-B128-4D1D2FF7F7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87E4B0A-318A-492B-9AD0-6C87F45FA460}">
      <dgm:prSet/>
      <dgm:spPr/>
      <dgm:t>
        <a:bodyPr/>
        <a:lstStyle/>
        <a:p>
          <a:r>
            <a:rPr lang="en-GB"/>
            <a:t>Ulubionych komediach romantycznych?</a:t>
          </a:r>
          <a:endParaRPr lang="en-US"/>
        </a:p>
      </dgm:t>
    </dgm:pt>
    <dgm:pt modelId="{6910FC76-146A-45AC-BB47-4C4E0A49A514}" type="parTrans" cxnId="{BD0CBBA6-A665-4453-8A11-6B17F2D8A3C1}">
      <dgm:prSet/>
      <dgm:spPr/>
      <dgm:t>
        <a:bodyPr/>
        <a:lstStyle/>
        <a:p>
          <a:endParaRPr lang="en-US"/>
        </a:p>
      </dgm:t>
    </dgm:pt>
    <dgm:pt modelId="{70EA5A7D-0332-4550-A0AF-11FDBA3966B0}" type="sibTrans" cxnId="{BD0CBBA6-A665-4453-8A11-6B17F2D8A3C1}">
      <dgm:prSet/>
      <dgm:spPr/>
      <dgm:t>
        <a:bodyPr/>
        <a:lstStyle/>
        <a:p>
          <a:endParaRPr lang="en-US"/>
        </a:p>
      </dgm:t>
    </dgm:pt>
    <dgm:pt modelId="{EE4981B9-9842-41CB-ADFB-C5879D5F7A48}">
      <dgm:prSet/>
      <dgm:spPr/>
      <dgm:t>
        <a:bodyPr/>
        <a:lstStyle/>
        <a:p>
          <a:r>
            <a:rPr lang="en-GB"/>
            <a:t>Ulubionych historiach o morderstwie? </a:t>
          </a:r>
          <a:endParaRPr lang="en-US"/>
        </a:p>
      </dgm:t>
    </dgm:pt>
    <dgm:pt modelId="{A6C0DD0F-45C1-4A98-959A-85573BD0933F}" type="parTrans" cxnId="{603D6177-47CF-4338-87B9-B49EDC7A06D3}">
      <dgm:prSet/>
      <dgm:spPr/>
      <dgm:t>
        <a:bodyPr/>
        <a:lstStyle/>
        <a:p>
          <a:endParaRPr lang="en-US"/>
        </a:p>
      </dgm:t>
    </dgm:pt>
    <dgm:pt modelId="{3F85178A-67D7-4700-B454-DE6A6133951D}" type="sibTrans" cxnId="{603D6177-47CF-4338-87B9-B49EDC7A06D3}">
      <dgm:prSet/>
      <dgm:spPr/>
      <dgm:t>
        <a:bodyPr/>
        <a:lstStyle/>
        <a:p>
          <a:endParaRPr lang="en-US"/>
        </a:p>
      </dgm:t>
    </dgm:pt>
    <dgm:pt modelId="{E4C75727-E43F-0343-A14C-8CB810772E2C}" type="pres">
      <dgm:prSet presAssocID="{9D9103E3-160C-4BC9-B128-4D1D2FF7F7BC}" presName="linear" presStyleCnt="0">
        <dgm:presLayoutVars>
          <dgm:animLvl val="lvl"/>
          <dgm:resizeHandles val="exact"/>
        </dgm:presLayoutVars>
      </dgm:prSet>
      <dgm:spPr/>
    </dgm:pt>
    <dgm:pt modelId="{8BBDC1BC-F279-664A-B8C1-A966C597C642}" type="pres">
      <dgm:prSet presAssocID="{587E4B0A-318A-492B-9AD0-6C87F45FA460}" presName="parentText" presStyleLbl="node1" presStyleIdx="0" presStyleCnt="2">
        <dgm:presLayoutVars>
          <dgm:chMax val="0"/>
          <dgm:bulletEnabled val="1"/>
        </dgm:presLayoutVars>
      </dgm:prSet>
      <dgm:spPr/>
    </dgm:pt>
    <dgm:pt modelId="{01CB675F-18A0-5645-8513-9C496C2C3D4A}" type="pres">
      <dgm:prSet presAssocID="{70EA5A7D-0332-4550-A0AF-11FDBA3966B0}" presName="spacer" presStyleCnt="0"/>
      <dgm:spPr/>
    </dgm:pt>
    <dgm:pt modelId="{D4CE686D-8BF0-FB43-A45B-4C016B478658}" type="pres">
      <dgm:prSet presAssocID="{EE4981B9-9842-41CB-ADFB-C5879D5F7A48}" presName="parentText" presStyleLbl="node1" presStyleIdx="1" presStyleCnt="2">
        <dgm:presLayoutVars>
          <dgm:chMax val="0"/>
          <dgm:bulletEnabled val="1"/>
        </dgm:presLayoutVars>
      </dgm:prSet>
      <dgm:spPr/>
    </dgm:pt>
  </dgm:ptLst>
  <dgm:cxnLst>
    <dgm:cxn modelId="{603D6177-47CF-4338-87B9-B49EDC7A06D3}" srcId="{9D9103E3-160C-4BC9-B128-4D1D2FF7F7BC}" destId="{EE4981B9-9842-41CB-ADFB-C5879D5F7A48}" srcOrd="1" destOrd="0" parTransId="{A6C0DD0F-45C1-4A98-959A-85573BD0933F}" sibTransId="{3F85178A-67D7-4700-B454-DE6A6133951D}"/>
    <dgm:cxn modelId="{A0C25798-9B24-7C41-B8FD-DEBC4BD6335D}" type="presOf" srcId="{9D9103E3-160C-4BC9-B128-4D1D2FF7F7BC}" destId="{E4C75727-E43F-0343-A14C-8CB810772E2C}" srcOrd="0" destOrd="0" presId="urn:microsoft.com/office/officeart/2005/8/layout/vList2"/>
    <dgm:cxn modelId="{BD0CBBA6-A665-4453-8A11-6B17F2D8A3C1}" srcId="{9D9103E3-160C-4BC9-B128-4D1D2FF7F7BC}" destId="{587E4B0A-318A-492B-9AD0-6C87F45FA460}" srcOrd="0" destOrd="0" parTransId="{6910FC76-146A-45AC-BB47-4C4E0A49A514}" sibTransId="{70EA5A7D-0332-4550-A0AF-11FDBA3966B0}"/>
    <dgm:cxn modelId="{EFE65DAC-8041-3E4F-8BF3-1557E4CB4902}" type="presOf" srcId="{EE4981B9-9842-41CB-ADFB-C5879D5F7A48}" destId="{D4CE686D-8BF0-FB43-A45B-4C016B478658}" srcOrd="0" destOrd="0" presId="urn:microsoft.com/office/officeart/2005/8/layout/vList2"/>
    <dgm:cxn modelId="{A52968EB-039B-9442-A9C6-1133BD09BA10}" type="presOf" srcId="{587E4B0A-318A-492B-9AD0-6C87F45FA460}" destId="{8BBDC1BC-F279-664A-B8C1-A966C597C642}" srcOrd="0" destOrd="0" presId="urn:microsoft.com/office/officeart/2005/8/layout/vList2"/>
    <dgm:cxn modelId="{C671084A-DCB4-1C45-948B-DA5362534C63}" type="presParOf" srcId="{E4C75727-E43F-0343-A14C-8CB810772E2C}" destId="{8BBDC1BC-F279-664A-B8C1-A966C597C642}" srcOrd="0" destOrd="0" presId="urn:microsoft.com/office/officeart/2005/8/layout/vList2"/>
    <dgm:cxn modelId="{A674A9E9-E7F3-E040-AA09-1F5973735280}" type="presParOf" srcId="{E4C75727-E43F-0343-A14C-8CB810772E2C}" destId="{01CB675F-18A0-5645-8513-9C496C2C3D4A}" srcOrd="1" destOrd="0" presId="urn:microsoft.com/office/officeart/2005/8/layout/vList2"/>
    <dgm:cxn modelId="{70A3EB37-3139-EE49-8037-6A5788E696A0}" type="presParOf" srcId="{E4C75727-E43F-0343-A14C-8CB810772E2C}" destId="{D4CE686D-8BF0-FB43-A45B-4C016B4786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CC44E-2CF0-8445-82F8-C9C5BC1C6BD2}">
      <dsp:nvSpPr>
        <dsp:cNvPr id="0" name=""/>
        <dsp:cNvSpPr/>
      </dsp:nvSpPr>
      <dsp:spPr>
        <a:xfrm>
          <a:off x="0" y="250898"/>
          <a:ext cx="6902047" cy="1914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nasze pragnienia, wybory, zamiary, upodobania, sądy itd., są konsekwencją naszych praktyk społecznych </a:t>
          </a:r>
          <a:endParaRPr lang="en-US" sz="2200" kern="1200"/>
        </a:p>
      </dsp:txBody>
      <dsp:txXfrm>
        <a:off x="93454" y="344352"/>
        <a:ext cx="6715139" cy="1727504"/>
      </dsp:txXfrm>
    </dsp:sp>
    <dsp:sp modelId="{CD8C22BB-EF8E-4242-B37B-41C944130346}">
      <dsp:nvSpPr>
        <dsp:cNvPr id="0" name=""/>
        <dsp:cNvSpPr/>
      </dsp:nvSpPr>
      <dsp:spPr>
        <a:xfrm>
          <a:off x="0" y="2228671"/>
          <a:ext cx="6902047" cy="1914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praktyka ideologiczna zawiera w sobie asortyment instytucji nazwanych przez Althussera </a:t>
          </a:r>
          <a:r>
            <a:rPr lang="pl-PL" sz="2200" b="1" kern="1200"/>
            <a:t>Ideologicznymi Aparatami Państwa</a:t>
          </a:r>
          <a:r>
            <a:rPr lang="pl-PL" sz="2200" kern="1200"/>
            <a:t> (IAP); zawierają się w nich: rodzina, media, organizacje religijne i – co najważniejsze – system edukacyjny, jak również idee, które je propagują. </a:t>
          </a:r>
          <a:endParaRPr lang="en-US" sz="2200" kern="1200"/>
        </a:p>
      </dsp:txBody>
      <dsp:txXfrm>
        <a:off x="93454" y="2322125"/>
        <a:ext cx="6715139" cy="1727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5650-15CD-F348-AEE0-756F7E5FAB68}">
      <dsp:nvSpPr>
        <dsp:cNvPr id="0" name=""/>
        <dsp:cNvSpPr/>
      </dsp:nvSpPr>
      <dsp:spPr>
        <a:xfrm>
          <a:off x="2229343" y="1025786"/>
          <a:ext cx="480912" cy="91440"/>
        </a:xfrm>
        <a:custGeom>
          <a:avLst/>
          <a:gdLst/>
          <a:ahLst/>
          <a:cxnLst/>
          <a:rect l="0" t="0" r="0" b="0"/>
          <a:pathLst>
            <a:path>
              <a:moveTo>
                <a:pt x="0" y="45720"/>
              </a:moveTo>
              <a:lnTo>
                <a:pt x="4809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7011" y="1068946"/>
        <a:ext cx="25575" cy="5120"/>
      </dsp:txXfrm>
    </dsp:sp>
    <dsp:sp modelId="{42311078-4C30-334E-85E4-63BBD05E1F74}">
      <dsp:nvSpPr>
        <dsp:cNvPr id="0" name=""/>
        <dsp:cNvSpPr/>
      </dsp:nvSpPr>
      <dsp:spPr>
        <a:xfrm>
          <a:off x="7176" y="404316"/>
          <a:ext cx="2223967" cy="1334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Habitus – nowoczesne pojęcie klasy</a:t>
          </a:r>
          <a:endParaRPr lang="en-US" sz="1200" kern="1200"/>
        </a:p>
      </dsp:txBody>
      <dsp:txXfrm>
        <a:off x="7176" y="404316"/>
        <a:ext cx="2223967" cy="1334380"/>
      </dsp:txXfrm>
    </dsp:sp>
    <dsp:sp modelId="{C62DC147-B94E-884B-A4AF-875E9694AE12}">
      <dsp:nvSpPr>
        <dsp:cNvPr id="0" name=""/>
        <dsp:cNvSpPr/>
      </dsp:nvSpPr>
      <dsp:spPr>
        <a:xfrm>
          <a:off x="4964822" y="1025786"/>
          <a:ext cx="480912" cy="91440"/>
        </a:xfrm>
        <a:custGeom>
          <a:avLst/>
          <a:gdLst/>
          <a:ahLst/>
          <a:cxnLst/>
          <a:rect l="0" t="0" r="0" b="0"/>
          <a:pathLst>
            <a:path>
              <a:moveTo>
                <a:pt x="0" y="45720"/>
              </a:moveTo>
              <a:lnTo>
                <a:pt x="48091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2491" y="1068946"/>
        <a:ext cx="25575" cy="5120"/>
      </dsp:txXfrm>
    </dsp:sp>
    <dsp:sp modelId="{C2104775-FB5C-BD45-B739-BB750A45037C}">
      <dsp:nvSpPr>
        <dsp:cNvPr id="0" name=""/>
        <dsp:cNvSpPr/>
      </dsp:nvSpPr>
      <dsp:spPr>
        <a:xfrm>
          <a:off x="2742655" y="404316"/>
          <a:ext cx="2223967" cy="13343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przemoc symboliczna</a:t>
          </a:r>
          <a:endParaRPr lang="en-US" sz="1200" kern="1200"/>
        </a:p>
      </dsp:txBody>
      <dsp:txXfrm>
        <a:off x="2742655" y="404316"/>
        <a:ext cx="2223967" cy="1334380"/>
      </dsp:txXfrm>
    </dsp:sp>
    <dsp:sp modelId="{7F45E650-8A61-0645-9D0A-7DE46E1662AB}">
      <dsp:nvSpPr>
        <dsp:cNvPr id="0" name=""/>
        <dsp:cNvSpPr/>
      </dsp:nvSpPr>
      <dsp:spPr>
        <a:xfrm>
          <a:off x="7700302" y="1025786"/>
          <a:ext cx="480912" cy="91440"/>
        </a:xfrm>
        <a:custGeom>
          <a:avLst/>
          <a:gdLst/>
          <a:ahLst/>
          <a:cxnLst/>
          <a:rect l="0" t="0" r="0" b="0"/>
          <a:pathLst>
            <a:path>
              <a:moveTo>
                <a:pt x="0" y="45720"/>
              </a:moveTo>
              <a:lnTo>
                <a:pt x="48091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27970" y="1068946"/>
        <a:ext cx="25575" cy="5120"/>
      </dsp:txXfrm>
    </dsp:sp>
    <dsp:sp modelId="{85BA38C2-E6BB-7B44-9CC2-6C7B1DE905AE}">
      <dsp:nvSpPr>
        <dsp:cNvPr id="0" name=""/>
        <dsp:cNvSpPr/>
      </dsp:nvSpPr>
      <dsp:spPr>
        <a:xfrm>
          <a:off x="5478135" y="404316"/>
          <a:ext cx="2223967" cy="13343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kapitał symboliczny</a:t>
          </a:r>
          <a:endParaRPr lang="en-US" sz="1200" kern="1200"/>
        </a:p>
      </dsp:txBody>
      <dsp:txXfrm>
        <a:off x="5478135" y="404316"/>
        <a:ext cx="2223967" cy="1334380"/>
      </dsp:txXfrm>
    </dsp:sp>
    <dsp:sp modelId="{A031917F-FE06-A94B-B27C-7BC1128E05B3}">
      <dsp:nvSpPr>
        <dsp:cNvPr id="0" name=""/>
        <dsp:cNvSpPr/>
      </dsp:nvSpPr>
      <dsp:spPr>
        <a:xfrm>
          <a:off x="1119159" y="1736896"/>
          <a:ext cx="8206438" cy="480912"/>
        </a:xfrm>
        <a:custGeom>
          <a:avLst/>
          <a:gdLst/>
          <a:ahLst/>
          <a:cxnLst/>
          <a:rect l="0" t="0" r="0" b="0"/>
          <a:pathLst>
            <a:path>
              <a:moveTo>
                <a:pt x="8206438" y="0"/>
              </a:moveTo>
              <a:lnTo>
                <a:pt x="8206438" y="257556"/>
              </a:lnTo>
              <a:lnTo>
                <a:pt x="0" y="257556"/>
              </a:lnTo>
              <a:lnTo>
                <a:pt x="0" y="48091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6819" y="1974792"/>
        <a:ext cx="411118" cy="5120"/>
      </dsp:txXfrm>
    </dsp:sp>
    <dsp:sp modelId="{94BA4B0A-4636-0342-A9F0-2A627BD44464}">
      <dsp:nvSpPr>
        <dsp:cNvPr id="0" name=""/>
        <dsp:cNvSpPr/>
      </dsp:nvSpPr>
      <dsp:spPr>
        <a:xfrm>
          <a:off x="8213614" y="404316"/>
          <a:ext cx="2223967" cy="13343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kapitał kulturowy</a:t>
          </a:r>
          <a:endParaRPr lang="en-US" sz="1200" kern="1200"/>
        </a:p>
      </dsp:txBody>
      <dsp:txXfrm>
        <a:off x="8213614" y="404316"/>
        <a:ext cx="2223967" cy="1334380"/>
      </dsp:txXfrm>
    </dsp:sp>
    <dsp:sp modelId="{1CB97E91-1F05-CB48-9C20-E01C8AE38085}">
      <dsp:nvSpPr>
        <dsp:cNvPr id="0" name=""/>
        <dsp:cNvSpPr/>
      </dsp:nvSpPr>
      <dsp:spPr>
        <a:xfrm>
          <a:off x="2229343" y="2871678"/>
          <a:ext cx="480912" cy="91440"/>
        </a:xfrm>
        <a:custGeom>
          <a:avLst/>
          <a:gdLst/>
          <a:ahLst/>
          <a:cxnLst/>
          <a:rect l="0" t="0" r="0" b="0"/>
          <a:pathLst>
            <a:path>
              <a:moveTo>
                <a:pt x="0" y="45720"/>
              </a:moveTo>
              <a:lnTo>
                <a:pt x="48091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7011" y="2914838"/>
        <a:ext cx="25575" cy="5120"/>
      </dsp:txXfrm>
    </dsp:sp>
    <dsp:sp modelId="{2F9C368F-9B07-AA44-B1EA-D06757613DF4}">
      <dsp:nvSpPr>
        <dsp:cNvPr id="0" name=""/>
        <dsp:cNvSpPr/>
      </dsp:nvSpPr>
      <dsp:spPr>
        <a:xfrm>
          <a:off x="7176" y="2250208"/>
          <a:ext cx="2223967" cy="13343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pole; w tym między innymi: </a:t>
          </a:r>
          <a:endParaRPr lang="en-US" sz="1200" kern="1200"/>
        </a:p>
      </dsp:txBody>
      <dsp:txXfrm>
        <a:off x="7176" y="2250208"/>
        <a:ext cx="2223967" cy="1334380"/>
      </dsp:txXfrm>
    </dsp:sp>
    <dsp:sp modelId="{CA011D3A-C5E9-4647-90CA-79442D7A9652}">
      <dsp:nvSpPr>
        <dsp:cNvPr id="0" name=""/>
        <dsp:cNvSpPr/>
      </dsp:nvSpPr>
      <dsp:spPr>
        <a:xfrm>
          <a:off x="4964822" y="2871678"/>
          <a:ext cx="480912" cy="91440"/>
        </a:xfrm>
        <a:custGeom>
          <a:avLst/>
          <a:gdLst/>
          <a:ahLst/>
          <a:cxnLst/>
          <a:rect l="0" t="0" r="0" b="0"/>
          <a:pathLst>
            <a:path>
              <a:moveTo>
                <a:pt x="0" y="45720"/>
              </a:moveTo>
              <a:lnTo>
                <a:pt x="4809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2491" y="2914838"/>
        <a:ext cx="25575" cy="5120"/>
      </dsp:txXfrm>
    </dsp:sp>
    <dsp:sp modelId="{E630DCF5-7AE8-244F-9CB6-B40B451FA0A2}">
      <dsp:nvSpPr>
        <dsp:cNvPr id="0" name=""/>
        <dsp:cNvSpPr/>
      </dsp:nvSpPr>
      <dsp:spPr>
        <a:xfrm>
          <a:off x="2742655" y="2250208"/>
          <a:ext cx="2223967" cy="1334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pole władzy (politycznej i ekonomicznej, rozpatrywane razem lub osobno)</a:t>
          </a:r>
          <a:endParaRPr lang="en-US" sz="1200" kern="1200"/>
        </a:p>
      </dsp:txBody>
      <dsp:txXfrm>
        <a:off x="2742655" y="2250208"/>
        <a:ext cx="2223967" cy="1334380"/>
      </dsp:txXfrm>
    </dsp:sp>
    <dsp:sp modelId="{025232C4-E871-214E-8CEC-EA3C1F1184D0}">
      <dsp:nvSpPr>
        <dsp:cNvPr id="0" name=""/>
        <dsp:cNvSpPr/>
      </dsp:nvSpPr>
      <dsp:spPr>
        <a:xfrm>
          <a:off x="5478135" y="2250208"/>
          <a:ext cx="2223967" cy="13343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76" tIns="114390" rIns="108976" bIns="114390" numCol="1" spcCol="1270" anchor="ctr" anchorCtr="0">
          <a:noAutofit/>
        </a:bodyPr>
        <a:lstStyle/>
        <a:p>
          <a:pPr marL="0" lvl="0" indent="0" algn="ctr" defTabSz="533400">
            <a:lnSpc>
              <a:spcPct val="90000"/>
            </a:lnSpc>
            <a:spcBef>
              <a:spcPct val="0"/>
            </a:spcBef>
            <a:spcAft>
              <a:spcPct val="35000"/>
            </a:spcAft>
            <a:buNone/>
          </a:pPr>
          <a:r>
            <a:rPr lang="pl-PL" sz="1200" kern="1200"/>
            <a:t>pole produkcji kulturowej (możliwe do rozpatrywania jako całość lub podzielone na mniejsze pola czyli dotyczące poszczególnych dziedzin kultury: literaturę, sztuki plastyczne, naukę, pole religijne, etc.)</a:t>
          </a:r>
          <a:endParaRPr lang="en-US" sz="1200" kern="1200"/>
        </a:p>
      </dsp:txBody>
      <dsp:txXfrm>
        <a:off x="5478135" y="2250208"/>
        <a:ext cx="2223967" cy="1334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8E39E-38D7-2641-8EB0-1CD96E4F1B2D}">
      <dsp:nvSpPr>
        <dsp:cNvPr id="0" name=""/>
        <dsp:cNvSpPr/>
      </dsp:nvSpPr>
      <dsp:spPr>
        <a:xfrm>
          <a:off x="4184" y="1447479"/>
          <a:ext cx="1823242" cy="10939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Po której stronie?</a:t>
          </a:r>
        </a:p>
      </dsp:txBody>
      <dsp:txXfrm>
        <a:off x="4184" y="1447479"/>
        <a:ext cx="1823242" cy="1093945"/>
      </dsp:txXfrm>
    </dsp:sp>
    <dsp:sp modelId="{BF1FDB5F-C6F0-EC43-94F3-21776A284746}">
      <dsp:nvSpPr>
        <dsp:cNvPr id="0" name=""/>
        <dsp:cNvSpPr/>
      </dsp:nvSpPr>
      <dsp:spPr>
        <a:xfrm>
          <a:off x="1855705" y="1872952"/>
          <a:ext cx="273486" cy="243000"/>
        </a:xfrm>
        <a:prstGeom prst="rightArrow">
          <a:avLst>
            <a:gd name="adj1" fmla="val 50000"/>
            <a:gd name="adj2" fmla="val 50000"/>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9F9C9-E728-B44B-83F6-A59D4EC424A4}">
      <dsp:nvSpPr>
        <dsp:cNvPr id="0" name=""/>
        <dsp:cNvSpPr/>
      </dsp:nvSpPr>
      <dsp:spPr>
        <a:xfrm>
          <a:off x="2157470" y="1447479"/>
          <a:ext cx="1823242" cy="109394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Dlaczego kontrowersyjne postać? </a:t>
          </a:r>
        </a:p>
      </dsp:txBody>
      <dsp:txXfrm>
        <a:off x="2157470" y="1447479"/>
        <a:ext cx="1823242" cy="1093945"/>
      </dsp:txXfrm>
    </dsp:sp>
    <dsp:sp modelId="{D46B6964-A98D-C541-96C8-0EE585E02222}">
      <dsp:nvSpPr>
        <dsp:cNvPr id="0" name=""/>
        <dsp:cNvSpPr/>
      </dsp:nvSpPr>
      <dsp:spPr>
        <a:xfrm>
          <a:off x="4008992" y="1872952"/>
          <a:ext cx="273486" cy="243000"/>
        </a:xfrm>
        <a:prstGeom prst="rightArrow">
          <a:avLst>
            <a:gd name="adj1" fmla="val 50000"/>
            <a:gd name="adj2" fmla="val 50000"/>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2DBBD-01CB-904A-9DF1-E3D685409736}">
      <dsp:nvSpPr>
        <dsp:cNvPr id="0" name=""/>
        <dsp:cNvSpPr/>
      </dsp:nvSpPr>
      <dsp:spPr>
        <a:xfrm>
          <a:off x="4310757" y="1447479"/>
          <a:ext cx="1823242" cy="109394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Symbolem czego jest Rambo?</a:t>
          </a:r>
        </a:p>
      </dsp:txBody>
      <dsp:txXfrm>
        <a:off x="4310757" y="1447479"/>
        <a:ext cx="1823242" cy="1093945"/>
      </dsp:txXfrm>
    </dsp:sp>
    <dsp:sp modelId="{6E79FE66-9E13-A34A-AD93-00EA16BAD1F9}">
      <dsp:nvSpPr>
        <dsp:cNvPr id="0" name=""/>
        <dsp:cNvSpPr/>
      </dsp:nvSpPr>
      <dsp:spPr>
        <a:xfrm>
          <a:off x="6162279" y="1872952"/>
          <a:ext cx="273486" cy="243000"/>
        </a:xfrm>
        <a:prstGeom prst="rightArrow">
          <a:avLst>
            <a:gd name="adj1" fmla="val 50000"/>
            <a:gd name="adj2" fmla="val 50000"/>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33D2F-D70C-3F41-BE6B-779DAEA140E3}">
      <dsp:nvSpPr>
        <dsp:cNvPr id="0" name=""/>
        <dsp:cNvSpPr/>
      </dsp:nvSpPr>
      <dsp:spPr>
        <a:xfrm>
          <a:off x="6464044" y="1447479"/>
          <a:ext cx="1823242" cy="109394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Ramboism? </a:t>
          </a:r>
        </a:p>
      </dsp:txBody>
      <dsp:txXfrm>
        <a:off x="6464044" y="1447479"/>
        <a:ext cx="1823242" cy="1093945"/>
      </dsp:txXfrm>
    </dsp:sp>
    <dsp:sp modelId="{3BB32F6C-413D-5043-8E9F-9A3472304F4E}">
      <dsp:nvSpPr>
        <dsp:cNvPr id="0" name=""/>
        <dsp:cNvSpPr/>
      </dsp:nvSpPr>
      <dsp:spPr>
        <a:xfrm>
          <a:off x="8315565" y="1872952"/>
          <a:ext cx="273486" cy="243000"/>
        </a:xfrm>
        <a:prstGeom prst="rightArrow">
          <a:avLst>
            <a:gd name="adj1" fmla="val 50000"/>
            <a:gd name="adj2" fmla="val 50000"/>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071DA-18A1-C24D-8914-D4B89CC3FCA4}">
      <dsp:nvSpPr>
        <dsp:cNvPr id="0" name=""/>
        <dsp:cNvSpPr/>
      </dsp:nvSpPr>
      <dsp:spPr>
        <a:xfrm>
          <a:off x="8617331" y="1447479"/>
          <a:ext cx="1823242" cy="109394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Sekret jego popularności? </a:t>
          </a:r>
        </a:p>
      </dsp:txBody>
      <dsp:txXfrm>
        <a:off x="8617331" y="1447479"/>
        <a:ext cx="1823242" cy="1093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EEEEE-3207-0A4A-A41F-5C18A653C4FC}">
      <dsp:nvSpPr>
        <dsp:cNvPr id="0" name=""/>
        <dsp:cNvSpPr/>
      </dsp:nvSpPr>
      <dsp:spPr>
        <a:xfrm>
          <a:off x="4184" y="1447479"/>
          <a:ext cx="1823242" cy="10939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Po której stronie?</a:t>
          </a:r>
        </a:p>
      </dsp:txBody>
      <dsp:txXfrm>
        <a:off x="4184" y="1447479"/>
        <a:ext cx="1823242" cy="1093945"/>
      </dsp:txXfrm>
    </dsp:sp>
    <dsp:sp modelId="{DD98B761-D5D0-E341-A85B-FC3255D7C87F}">
      <dsp:nvSpPr>
        <dsp:cNvPr id="0" name=""/>
        <dsp:cNvSpPr/>
      </dsp:nvSpPr>
      <dsp:spPr>
        <a:xfrm>
          <a:off x="1855705" y="1872952"/>
          <a:ext cx="273486"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A24B8-2C3E-1441-A31B-5102F4E0090A}">
      <dsp:nvSpPr>
        <dsp:cNvPr id="0" name=""/>
        <dsp:cNvSpPr/>
      </dsp:nvSpPr>
      <dsp:spPr>
        <a:xfrm>
          <a:off x="2157470" y="1447479"/>
          <a:ext cx="1823242" cy="10939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Dlaczego kontrowersyjne postać? </a:t>
          </a:r>
        </a:p>
      </dsp:txBody>
      <dsp:txXfrm>
        <a:off x="2157470" y="1447479"/>
        <a:ext cx="1823242" cy="1093945"/>
      </dsp:txXfrm>
    </dsp:sp>
    <dsp:sp modelId="{46579D8E-136C-8E4E-967A-95563DA25D73}">
      <dsp:nvSpPr>
        <dsp:cNvPr id="0" name=""/>
        <dsp:cNvSpPr/>
      </dsp:nvSpPr>
      <dsp:spPr>
        <a:xfrm>
          <a:off x="4008992" y="1872952"/>
          <a:ext cx="273486"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70374-1CDB-384F-B27F-76F85AD084B4}">
      <dsp:nvSpPr>
        <dsp:cNvPr id="0" name=""/>
        <dsp:cNvSpPr/>
      </dsp:nvSpPr>
      <dsp:spPr>
        <a:xfrm>
          <a:off x="4310757" y="1447479"/>
          <a:ext cx="1823242" cy="10939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Symbolem czego jest Rambo?</a:t>
          </a:r>
        </a:p>
      </dsp:txBody>
      <dsp:txXfrm>
        <a:off x="4310757" y="1447479"/>
        <a:ext cx="1823242" cy="1093945"/>
      </dsp:txXfrm>
    </dsp:sp>
    <dsp:sp modelId="{D3F884A9-E86D-9847-9581-CAC91D6FD6E2}">
      <dsp:nvSpPr>
        <dsp:cNvPr id="0" name=""/>
        <dsp:cNvSpPr/>
      </dsp:nvSpPr>
      <dsp:spPr>
        <a:xfrm>
          <a:off x="6162279" y="1872952"/>
          <a:ext cx="273486"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8076A-B7F2-3D4F-B969-DD5257CC327D}">
      <dsp:nvSpPr>
        <dsp:cNvPr id="0" name=""/>
        <dsp:cNvSpPr/>
      </dsp:nvSpPr>
      <dsp:spPr>
        <a:xfrm>
          <a:off x="6464044" y="1447479"/>
          <a:ext cx="1823242" cy="10939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Ramboism? </a:t>
          </a:r>
        </a:p>
      </dsp:txBody>
      <dsp:txXfrm>
        <a:off x="6464044" y="1447479"/>
        <a:ext cx="1823242" cy="1093945"/>
      </dsp:txXfrm>
    </dsp:sp>
    <dsp:sp modelId="{FC8FCED6-98AC-3946-8181-2586AAF876EB}">
      <dsp:nvSpPr>
        <dsp:cNvPr id="0" name=""/>
        <dsp:cNvSpPr/>
      </dsp:nvSpPr>
      <dsp:spPr>
        <a:xfrm>
          <a:off x="8315565" y="1872952"/>
          <a:ext cx="273486"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135D9-9C88-DD4E-AE39-E3BEFA6376FF}">
      <dsp:nvSpPr>
        <dsp:cNvPr id="0" name=""/>
        <dsp:cNvSpPr/>
      </dsp:nvSpPr>
      <dsp:spPr>
        <a:xfrm>
          <a:off x="8617331" y="1447479"/>
          <a:ext cx="1823242" cy="10939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Sekret jego popularności? </a:t>
          </a:r>
        </a:p>
      </dsp:txBody>
      <dsp:txXfrm>
        <a:off x="8617331" y="1447479"/>
        <a:ext cx="1823242" cy="1093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2BDF7-976D-964D-82E0-EFE8D07591C7}">
      <dsp:nvSpPr>
        <dsp:cNvPr id="0" name=""/>
        <dsp:cNvSpPr/>
      </dsp:nvSpPr>
      <dsp:spPr>
        <a:xfrm>
          <a:off x="0" y="493252"/>
          <a:ext cx="10444758"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Jak tworzymy “tożsamość”: </a:t>
          </a:r>
          <a:r>
            <a:rPr lang="en-GB" sz="2400" kern="1200">
              <a:hlinkClick xmlns:r="http://schemas.openxmlformats.org/officeDocument/2006/relationships" r:id="rId1"/>
            </a:rPr>
            <a:t>http://www.bc.ore.edu.pl/Content/666/popkulturowe+ramy+tosamoci.pdf</a:t>
          </a:r>
          <a:endParaRPr lang="en-US" sz="2400" kern="1200"/>
        </a:p>
      </dsp:txBody>
      <dsp:txXfrm>
        <a:off x="46606" y="539858"/>
        <a:ext cx="10351546" cy="861507"/>
      </dsp:txXfrm>
    </dsp:sp>
    <dsp:sp modelId="{0E3C3596-6B3E-4B40-9FD9-7629E5D98BDA}">
      <dsp:nvSpPr>
        <dsp:cNvPr id="0" name=""/>
        <dsp:cNvSpPr/>
      </dsp:nvSpPr>
      <dsp:spPr>
        <a:xfrm>
          <a:off x="0" y="1517092"/>
          <a:ext cx="10444758" cy="954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Ideologia I film (o Slavoju Žižku): </a:t>
          </a:r>
          <a:r>
            <a:rPr lang="en-GB" sz="2400" kern="1200">
              <a:hlinkClick xmlns:r="http://schemas.openxmlformats.org/officeDocument/2006/relationships" r:id="rId2"/>
            </a:rPr>
            <a:t>http://ekrany.org.pl/kino_wspolczesne/trzecia-pigulka-kino-w-teorii-slavoja-zizka/</a:t>
          </a:r>
          <a:endParaRPr lang="en-US" sz="2400" kern="1200"/>
        </a:p>
      </dsp:txBody>
      <dsp:txXfrm>
        <a:off x="46606" y="1563698"/>
        <a:ext cx="10351546" cy="861507"/>
      </dsp:txXfrm>
    </dsp:sp>
    <dsp:sp modelId="{AE08339B-CEB8-314D-8AF0-F589CAD17A86}">
      <dsp:nvSpPr>
        <dsp:cNvPr id="0" name=""/>
        <dsp:cNvSpPr/>
      </dsp:nvSpPr>
      <dsp:spPr>
        <a:xfrm>
          <a:off x="0" y="2540932"/>
          <a:ext cx="10444758"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 komedii rmantycznej (z 2004 roku): </a:t>
          </a:r>
          <a:r>
            <a:rPr lang="en-GB" sz="2400" kern="1200">
              <a:hlinkClick xmlns:r="http://schemas.openxmlformats.org/officeDocument/2006/relationships" r:id="rId3"/>
            </a:rPr>
            <a:t>https://kultura.onet.pl/film/wiadomosci/all-you-need-is-love-czyli-o-filmowej-komedii-romantycznej/e78xcqg</a:t>
          </a:r>
          <a:r>
            <a:rPr lang="en-GB" sz="2400" kern="1200"/>
            <a:t> </a:t>
          </a:r>
          <a:endParaRPr lang="en-US" sz="2400" kern="1200"/>
        </a:p>
      </dsp:txBody>
      <dsp:txXfrm>
        <a:off x="46606" y="2587538"/>
        <a:ext cx="10351546"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C1BC-F279-664A-B8C1-A966C597C642}">
      <dsp:nvSpPr>
        <dsp:cNvPr id="0" name=""/>
        <dsp:cNvSpPr/>
      </dsp:nvSpPr>
      <dsp:spPr>
        <a:xfrm>
          <a:off x="0" y="774052"/>
          <a:ext cx="10444758" cy="1151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Ulubionych komediach romantycznych?</a:t>
          </a:r>
          <a:endParaRPr lang="en-US" sz="4800" kern="1200"/>
        </a:p>
      </dsp:txBody>
      <dsp:txXfrm>
        <a:off x="56201" y="830253"/>
        <a:ext cx="10332356" cy="1038877"/>
      </dsp:txXfrm>
    </dsp:sp>
    <dsp:sp modelId="{D4CE686D-8BF0-FB43-A45B-4C016B478658}">
      <dsp:nvSpPr>
        <dsp:cNvPr id="0" name=""/>
        <dsp:cNvSpPr/>
      </dsp:nvSpPr>
      <dsp:spPr>
        <a:xfrm>
          <a:off x="0" y="2063572"/>
          <a:ext cx="10444758" cy="11512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Ulubionych historiach o morderstwie? </a:t>
          </a:r>
          <a:endParaRPr lang="en-US" sz="4800" kern="1200"/>
        </a:p>
      </dsp:txBody>
      <dsp:txXfrm>
        <a:off x="56201" y="2119773"/>
        <a:ext cx="10332356" cy="10388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29AA5-CB87-2A4F-AE0C-418EF160A470}"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4AF8A-8955-2E45-AB6D-8847F7863BC4}" type="slidenum">
              <a:rPr lang="en-GB" smtClean="0"/>
              <a:t>‹#›</a:t>
            </a:fld>
            <a:endParaRPr lang="en-GB"/>
          </a:p>
        </p:txBody>
      </p:sp>
    </p:spTree>
    <p:extLst>
      <p:ext uri="{BB962C8B-B14F-4D97-AF65-F5344CB8AC3E}">
        <p14:creationId xmlns:p14="http://schemas.microsoft.com/office/powerpoint/2010/main" val="118149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4CC3-2E3F-5246-8DD7-B8E51949A8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E1B8A49-43FF-EB43-AB4F-CB478816D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2512E06-4A01-BF45-87AD-A68FCDF19E81}"/>
              </a:ext>
            </a:extLst>
          </p:cNvPr>
          <p:cNvSpPr>
            <a:spLocks noGrp="1"/>
          </p:cNvSpPr>
          <p:nvPr>
            <p:ph type="dt" sz="half" idx="10"/>
          </p:nvPr>
        </p:nvSpPr>
        <p:spPr/>
        <p:txBody>
          <a:bodyPr/>
          <a:lstStyle/>
          <a:p>
            <a:fld id="{5D91B6F7-F2F6-A44F-AD97-9B92CB59DDD7}" type="datetime1">
              <a:rPr lang="en-GB" smtClean="0"/>
              <a:t>07/05/2020</a:t>
            </a:fld>
            <a:endParaRPr lang="en-GB"/>
          </a:p>
        </p:txBody>
      </p:sp>
      <p:sp>
        <p:nvSpPr>
          <p:cNvPr id="5" name="Footer Placeholder 4">
            <a:extLst>
              <a:ext uri="{FF2B5EF4-FFF2-40B4-BE49-F238E27FC236}">
                <a16:creationId xmlns:a16="http://schemas.microsoft.com/office/drawing/2014/main" id="{F47159A2-FF0A-F841-9216-A33606565FF9}"/>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057BE9ED-7318-A348-9EA1-655E32F704B6}"/>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302808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BD80-0DD1-0B40-BC9D-987091F30C2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84CDFD8-F486-D844-9153-2CC2A8777A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6FD8E7-9261-F346-8ABE-26CD3B920457}"/>
              </a:ext>
            </a:extLst>
          </p:cNvPr>
          <p:cNvSpPr>
            <a:spLocks noGrp="1"/>
          </p:cNvSpPr>
          <p:nvPr>
            <p:ph type="dt" sz="half" idx="10"/>
          </p:nvPr>
        </p:nvSpPr>
        <p:spPr/>
        <p:txBody>
          <a:bodyPr/>
          <a:lstStyle/>
          <a:p>
            <a:fld id="{BDCB480E-E02F-4A43-8C78-5DA50416429E}" type="datetime1">
              <a:rPr lang="en-GB" smtClean="0"/>
              <a:t>07/05/2020</a:t>
            </a:fld>
            <a:endParaRPr lang="en-GB"/>
          </a:p>
        </p:txBody>
      </p:sp>
      <p:sp>
        <p:nvSpPr>
          <p:cNvPr id="5" name="Footer Placeholder 4">
            <a:extLst>
              <a:ext uri="{FF2B5EF4-FFF2-40B4-BE49-F238E27FC236}">
                <a16:creationId xmlns:a16="http://schemas.microsoft.com/office/drawing/2014/main" id="{BE5645FC-AFC5-F94A-A6FE-C4E416568564}"/>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001F666E-8AE3-C448-8E4F-BFAEFE6699DC}"/>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177055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700F4-DF7A-FC44-BB2C-AF92E4A03B8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EDF333-2CAF-1547-A8B6-C12E4F0939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DB5901-17DB-F14C-A157-AE25EE82D9E9}"/>
              </a:ext>
            </a:extLst>
          </p:cNvPr>
          <p:cNvSpPr>
            <a:spLocks noGrp="1"/>
          </p:cNvSpPr>
          <p:nvPr>
            <p:ph type="dt" sz="half" idx="10"/>
          </p:nvPr>
        </p:nvSpPr>
        <p:spPr/>
        <p:txBody>
          <a:bodyPr/>
          <a:lstStyle/>
          <a:p>
            <a:fld id="{8470D95B-DD62-4742-AE7B-BC8E3CE4985E}" type="datetime1">
              <a:rPr lang="en-GB" smtClean="0"/>
              <a:t>07/05/2020</a:t>
            </a:fld>
            <a:endParaRPr lang="en-GB"/>
          </a:p>
        </p:txBody>
      </p:sp>
      <p:sp>
        <p:nvSpPr>
          <p:cNvPr id="5" name="Footer Placeholder 4">
            <a:extLst>
              <a:ext uri="{FF2B5EF4-FFF2-40B4-BE49-F238E27FC236}">
                <a16:creationId xmlns:a16="http://schemas.microsoft.com/office/drawing/2014/main" id="{4F6819CE-E9DE-FA43-A1D0-192617E0CEC0}"/>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B87F0BAE-790D-9B45-BA90-B1C8BDA9CE37}"/>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233481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pl-PL"/>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E3A769E6-19E8-D545-A7C7-B5CE9C8229F8}" type="datetime1">
              <a:rPr lang="en-GB" smtClean="0"/>
              <a:t>07/05/2020</a:t>
            </a:fld>
            <a:endParaRPr lang="pl-PL"/>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pl-PL"/>
              <a:t>Kultura popularna - ideologia</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4CE1DC13-CD6A-5F4E-9E38-41A20FA22168}" type="slidenum">
              <a:rPr lang="pl-PL"/>
              <a:pPr/>
              <a:t>‹#›</a:t>
            </a:fld>
            <a:endParaRPr lang="pl-PL"/>
          </a:p>
        </p:txBody>
      </p:sp>
    </p:spTree>
    <p:extLst>
      <p:ext uri="{BB962C8B-B14F-4D97-AF65-F5344CB8AC3E}">
        <p14:creationId xmlns:p14="http://schemas.microsoft.com/office/powerpoint/2010/main" val="19595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A95C-B98E-8744-B753-15A3EAE88D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83BBB0-146C-8544-8110-80F8DBC318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9829DB-B473-0B40-A373-6B72CD042A18}"/>
              </a:ext>
            </a:extLst>
          </p:cNvPr>
          <p:cNvSpPr>
            <a:spLocks noGrp="1"/>
          </p:cNvSpPr>
          <p:nvPr>
            <p:ph type="dt" sz="half" idx="10"/>
          </p:nvPr>
        </p:nvSpPr>
        <p:spPr/>
        <p:txBody>
          <a:bodyPr/>
          <a:lstStyle/>
          <a:p>
            <a:fld id="{0BE0A9AE-910C-2E4A-B225-6FF5A0BD05D4}" type="datetime1">
              <a:rPr lang="en-GB" smtClean="0"/>
              <a:t>07/05/2020</a:t>
            </a:fld>
            <a:endParaRPr lang="en-GB"/>
          </a:p>
        </p:txBody>
      </p:sp>
      <p:sp>
        <p:nvSpPr>
          <p:cNvPr id="5" name="Footer Placeholder 4">
            <a:extLst>
              <a:ext uri="{FF2B5EF4-FFF2-40B4-BE49-F238E27FC236}">
                <a16:creationId xmlns:a16="http://schemas.microsoft.com/office/drawing/2014/main" id="{09033F60-A062-6D45-9D23-1B7FE7C252A0}"/>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AB45D3B1-BD96-1445-83B2-D142636F4231}"/>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352840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1FF2-CCBC-9F40-8DC6-767EE00D0C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8913BED-98EA-DB48-A1B4-18E291757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7BE38-6B1A-8A4A-8DBB-C62BB04B2C59}"/>
              </a:ext>
            </a:extLst>
          </p:cNvPr>
          <p:cNvSpPr>
            <a:spLocks noGrp="1"/>
          </p:cNvSpPr>
          <p:nvPr>
            <p:ph type="dt" sz="half" idx="10"/>
          </p:nvPr>
        </p:nvSpPr>
        <p:spPr/>
        <p:txBody>
          <a:bodyPr/>
          <a:lstStyle/>
          <a:p>
            <a:fld id="{068470E6-72B9-384D-9478-71F8B3B3ED33}" type="datetime1">
              <a:rPr lang="en-GB" smtClean="0"/>
              <a:t>07/05/2020</a:t>
            </a:fld>
            <a:endParaRPr lang="en-GB"/>
          </a:p>
        </p:txBody>
      </p:sp>
      <p:sp>
        <p:nvSpPr>
          <p:cNvPr id="5" name="Footer Placeholder 4">
            <a:extLst>
              <a:ext uri="{FF2B5EF4-FFF2-40B4-BE49-F238E27FC236}">
                <a16:creationId xmlns:a16="http://schemas.microsoft.com/office/drawing/2014/main" id="{4BEC581A-5A15-8648-B80B-1B364F074957}"/>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4FD6A1A3-4BC4-8D4E-958C-C190FA05A96F}"/>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158582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7480-FF49-5F40-B298-209F125EAFC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EA8CE9-1108-344E-8479-88F9FCC14A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79CCAF6-77DA-2240-9EA3-8B6764CCB47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BFDB270-11E6-DF40-8A97-2CB7905D2034}"/>
              </a:ext>
            </a:extLst>
          </p:cNvPr>
          <p:cNvSpPr>
            <a:spLocks noGrp="1"/>
          </p:cNvSpPr>
          <p:nvPr>
            <p:ph type="dt" sz="half" idx="10"/>
          </p:nvPr>
        </p:nvSpPr>
        <p:spPr/>
        <p:txBody>
          <a:bodyPr/>
          <a:lstStyle/>
          <a:p>
            <a:fld id="{52B72B00-F0E4-0140-9F1E-8A6F0C50BD33}" type="datetime1">
              <a:rPr lang="en-GB" smtClean="0"/>
              <a:t>07/05/2020</a:t>
            </a:fld>
            <a:endParaRPr lang="en-GB"/>
          </a:p>
        </p:txBody>
      </p:sp>
      <p:sp>
        <p:nvSpPr>
          <p:cNvPr id="6" name="Footer Placeholder 5">
            <a:extLst>
              <a:ext uri="{FF2B5EF4-FFF2-40B4-BE49-F238E27FC236}">
                <a16:creationId xmlns:a16="http://schemas.microsoft.com/office/drawing/2014/main" id="{A26E69F9-0FCE-E24D-BA7B-5FD1A9611E78}"/>
              </a:ext>
            </a:extLst>
          </p:cNvPr>
          <p:cNvSpPr>
            <a:spLocks noGrp="1"/>
          </p:cNvSpPr>
          <p:nvPr>
            <p:ph type="ftr" sz="quarter" idx="11"/>
          </p:nvPr>
        </p:nvSpPr>
        <p:spPr/>
        <p:txBody>
          <a:bodyPr/>
          <a:lstStyle/>
          <a:p>
            <a:r>
              <a:rPr lang="en-GB"/>
              <a:t>Kultura popularna - ideologia</a:t>
            </a:r>
          </a:p>
        </p:txBody>
      </p:sp>
      <p:sp>
        <p:nvSpPr>
          <p:cNvPr id="7" name="Slide Number Placeholder 6">
            <a:extLst>
              <a:ext uri="{FF2B5EF4-FFF2-40B4-BE49-F238E27FC236}">
                <a16:creationId xmlns:a16="http://schemas.microsoft.com/office/drawing/2014/main" id="{F69FB3D8-9C66-7F40-AD07-7A4843BC6BC6}"/>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417229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DE4D-7825-6F47-90D3-087C800F33F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F9DA55B-DCC8-C04D-8DF1-A9AC7EDD3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013164-868B-2B44-8995-44FC4310B5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7E279DA-F0F6-E746-8ECD-02B4E9F05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200772-B6E9-864B-A730-792B45E56A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32A0A86-02A6-A44A-894E-093CEDFF8215}"/>
              </a:ext>
            </a:extLst>
          </p:cNvPr>
          <p:cNvSpPr>
            <a:spLocks noGrp="1"/>
          </p:cNvSpPr>
          <p:nvPr>
            <p:ph type="dt" sz="half" idx="10"/>
          </p:nvPr>
        </p:nvSpPr>
        <p:spPr/>
        <p:txBody>
          <a:bodyPr/>
          <a:lstStyle/>
          <a:p>
            <a:fld id="{EA3E84CA-AF5E-E146-83CE-3DE5DB4E07A5}" type="datetime1">
              <a:rPr lang="en-GB" smtClean="0"/>
              <a:t>07/05/2020</a:t>
            </a:fld>
            <a:endParaRPr lang="en-GB"/>
          </a:p>
        </p:txBody>
      </p:sp>
      <p:sp>
        <p:nvSpPr>
          <p:cNvPr id="8" name="Footer Placeholder 7">
            <a:extLst>
              <a:ext uri="{FF2B5EF4-FFF2-40B4-BE49-F238E27FC236}">
                <a16:creationId xmlns:a16="http://schemas.microsoft.com/office/drawing/2014/main" id="{10AF291F-CD23-9C49-9BED-B1BB95817898}"/>
              </a:ext>
            </a:extLst>
          </p:cNvPr>
          <p:cNvSpPr>
            <a:spLocks noGrp="1"/>
          </p:cNvSpPr>
          <p:nvPr>
            <p:ph type="ftr" sz="quarter" idx="11"/>
          </p:nvPr>
        </p:nvSpPr>
        <p:spPr/>
        <p:txBody>
          <a:bodyPr/>
          <a:lstStyle/>
          <a:p>
            <a:r>
              <a:rPr lang="en-GB"/>
              <a:t>Kultura popularna - ideologia</a:t>
            </a:r>
          </a:p>
        </p:txBody>
      </p:sp>
      <p:sp>
        <p:nvSpPr>
          <p:cNvPr id="9" name="Slide Number Placeholder 8">
            <a:extLst>
              <a:ext uri="{FF2B5EF4-FFF2-40B4-BE49-F238E27FC236}">
                <a16:creationId xmlns:a16="http://schemas.microsoft.com/office/drawing/2014/main" id="{A2BB81AF-157F-7548-B1AF-208BA88CD0BA}"/>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57887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E71B-5507-0840-8084-C644BF4D4D4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9AB7C49-186A-D240-A850-A244B8D870C1}"/>
              </a:ext>
            </a:extLst>
          </p:cNvPr>
          <p:cNvSpPr>
            <a:spLocks noGrp="1"/>
          </p:cNvSpPr>
          <p:nvPr>
            <p:ph type="dt" sz="half" idx="10"/>
          </p:nvPr>
        </p:nvSpPr>
        <p:spPr/>
        <p:txBody>
          <a:bodyPr/>
          <a:lstStyle/>
          <a:p>
            <a:fld id="{77B0ABF5-D794-8449-AF28-7340C37F2B5B}" type="datetime1">
              <a:rPr lang="en-GB" smtClean="0"/>
              <a:t>07/05/2020</a:t>
            </a:fld>
            <a:endParaRPr lang="en-GB"/>
          </a:p>
        </p:txBody>
      </p:sp>
      <p:sp>
        <p:nvSpPr>
          <p:cNvPr id="4" name="Footer Placeholder 3">
            <a:extLst>
              <a:ext uri="{FF2B5EF4-FFF2-40B4-BE49-F238E27FC236}">
                <a16:creationId xmlns:a16="http://schemas.microsoft.com/office/drawing/2014/main" id="{8BC34238-418B-6046-8C18-3F007D55C0B8}"/>
              </a:ext>
            </a:extLst>
          </p:cNvPr>
          <p:cNvSpPr>
            <a:spLocks noGrp="1"/>
          </p:cNvSpPr>
          <p:nvPr>
            <p:ph type="ftr" sz="quarter" idx="11"/>
          </p:nvPr>
        </p:nvSpPr>
        <p:spPr/>
        <p:txBody>
          <a:bodyPr/>
          <a:lstStyle/>
          <a:p>
            <a:r>
              <a:rPr lang="en-GB"/>
              <a:t>Kultura popularna - ideologia</a:t>
            </a:r>
          </a:p>
        </p:txBody>
      </p:sp>
      <p:sp>
        <p:nvSpPr>
          <p:cNvPr id="5" name="Slide Number Placeholder 4">
            <a:extLst>
              <a:ext uri="{FF2B5EF4-FFF2-40B4-BE49-F238E27FC236}">
                <a16:creationId xmlns:a16="http://schemas.microsoft.com/office/drawing/2014/main" id="{95B75822-DBF1-D249-9D5D-F46BA07CD1B5}"/>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388476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2CB26-32B5-2F40-A433-11FB0440EE7A}"/>
              </a:ext>
            </a:extLst>
          </p:cNvPr>
          <p:cNvSpPr>
            <a:spLocks noGrp="1"/>
          </p:cNvSpPr>
          <p:nvPr>
            <p:ph type="dt" sz="half" idx="10"/>
          </p:nvPr>
        </p:nvSpPr>
        <p:spPr/>
        <p:txBody>
          <a:bodyPr/>
          <a:lstStyle/>
          <a:p>
            <a:fld id="{7167420D-4E52-7E43-86B3-563FF2D07FF3}" type="datetime1">
              <a:rPr lang="en-GB" smtClean="0"/>
              <a:t>07/05/2020</a:t>
            </a:fld>
            <a:endParaRPr lang="en-GB"/>
          </a:p>
        </p:txBody>
      </p:sp>
      <p:sp>
        <p:nvSpPr>
          <p:cNvPr id="3" name="Footer Placeholder 2">
            <a:extLst>
              <a:ext uri="{FF2B5EF4-FFF2-40B4-BE49-F238E27FC236}">
                <a16:creationId xmlns:a16="http://schemas.microsoft.com/office/drawing/2014/main" id="{D76B3B40-C463-1E4F-BCDE-ACB19533C392}"/>
              </a:ext>
            </a:extLst>
          </p:cNvPr>
          <p:cNvSpPr>
            <a:spLocks noGrp="1"/>
          </p:cNvSpPr>
          <p:nvPr>
            <p:ph type="ftr" sz="quarter" idx="11"/>
          </p:nvPr>
        </p:nvSpPr>
        <p:spPr/>
        <p:txBody>
          <a:bodyPr/>
          <a:lstStyle/>
          <a:p>
            <a:r>
              <a:rPr lang="en-GB"/>
              <a:t>Kultura popularna - ideologia</a:t>
            </a:r>
          </a:p>
        </p:txBody>
      </p:sp>
      <p:sp>
        <p:nvSpPr>
          <p:cNvPr id="4" name="Slide Number Placeholder 3">
            <a:extLst>
              <a:ext uri="{FF2B5EF4-FFF2-40B4-BE49-F238E27FC236}">
                <a16:creationId xmlns:a16="http://schemas.microsoft.com/office/drawing/2014/main" id="{F9343C7F-BFC6-304E-8E78-900AA6A00891}"/>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164641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720A-C1C8-D44E-A3E2-BA9050CDA8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C194527-95F3-6045-94CE-9A82D3A57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7E3A099-753C-8741-BF98-A883B63CC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804CF4-90C9-CE4D-AA13-F338D8710BF4}"/>
              </a:ext>
            </a:extLst>
          </p:cNvPr>
          <p:cNvSpPr>
            <a:spLocks noGrp="1"/>
          </p:cNvSpPr>
          <p:nvPr>
            <p:ph type="dt" sz="half" idx="10"/>
          </p:nvPr>
        </p:nvSpPr>
        <p:spPr/>
        <p:txBody>
          <a:bodyPr/>
          <a:lstStyle/>
          <a:p>
            <a:fld id="{94B86F0F-D6BE-D64D-9062-198A4238E492}" type="datetime1">
              <a:rPr lang="en-GB" smtClean="0"/>
              <a:t>07/05/2020</a:t>
            </a:fld>
            <a:endParaRPr lang="en-GB"/>
          </a:p>
        </p:txBody>
      </p:sp>
      <p:sp>
        <p:nvSpPr>
          <p:cNvPr id="6" name="Footer Placeholder 5">
            <a:extLst>
              <a:ext uri="{FF2B5EF4-FFF2-40B4-BE49-F238E27FC236}">
                <a16:creationId xmlns:a16="http://schemas.microsoft.com/office/drawing/2014/main" id="{B2864FFA-705A-6A49-99D6-A0C84EC5A90E}"/>
              </a:ext>
            </a:extLst>
          </p:cNvPr>
          <p:cNvSpPr>
            <a:spLocks noGrp="1"/>
          </p:cNvSpPr>
          <p:nvPr>
            <p:ph type="ftr" sz="quarter" idx="11"/>
          </p:nvPr>
        </p:nvSpPr>
        <p:spPr/>
        <p:txBody>
          <a:bodyPr/>
          <a:lstStyle/>
          <a:p>
            <a:r>
              <a:rPr lang="en-GB"/>
              <a:t>Kultura popularna - ideologia</a:t>
            </a:r>
          </a:p>
        </p:txBody>
      </p:sp>
      <p:sp>
        <p:nvSpPr>
          <p:cNvPr id="7" name="Slide Number Placeholder 6">
            <a:extLst>
              <a:ext uri="{FF2B5EF4-FFF2-40B4-BE49-F238E27FC236}">
                <a16:creationId xmlns:a16="http://schemas.microsoft.com/office/drawing/2014/main" id="{21771597-DC20-F64C-9E28-303CC79A8C90}"/>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346696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C68A-F9FF-5C41-BE1C-CD52B81F65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A55C1B0-E291-8C4A-A6F9-BB3C4EC1C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93D1C-92AF-A643-BECA-DDE5052AB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DC92BE-5B35-DC40-A9FE-E4FC14D17CC7}"/>
              </a:ext>
            </a:extLst>
          </p:cNvPr>
          <p:cNvSpPr>
            <a:spLocks noGrp="1"/>
          </p:cNvSpPr>
          <p:nvPr>
            <p:ph type="dt" sz="half" idx="10"/>
          </p:nvPr>
        </p:nvSpPr>
        <p:spPr/>
        <p:txBody>
          <a:bodyPr/>
          <a:lstStyle/>
          <a:p>
            <a:fld id="{01D5701B-EE6C-9E4F-8195-2E111D79439E}" type="datetime1">
              <a:rPr lang="en-GB" smtClean="0"/>
              <a:t>07/05/2020</a:t>
            </a:fld>
            <a:endParaRPr lang="en-GB"/>
          </a:p>
        </p:txBody>
      </p:sp>
      <p:sp>
        <p:nvSpPr>
          <p:cNvPr id="6" name="Footer Placeholder 5">
            <a:extLst>
              <a:ext uri="{FF2B5EF4-FFF2-40B4-BE49-F238E27FC236}">
                <a16:creationId xmlns:a16="http://schemas.microsoft.com/office/drawing/2014/main" id="{9568A54D-6C2C-DC46-A967-20DFE51FC569}"/>
              </a:ext>
            </a:extLst>
          </p:cNvPr>
          <p:cNvSpPr>
            <a:spLocks noGrp="1"/>
          </p:cNvSpPr>
          <p:nvPr>
            <p:ph type="ftr" sz="quarter" idx="11"/>
          </p:nvPr>
        </p:nvSpPr>
        <p:spPr/>
        <p:txBody>
          <a:bodyPr/>
          <a:lstStyle/>
          <a:p>
            <a:r>
              <a:rPr lang="en-GB"/>
              <a:t>Kultura popularna - ideologia</a:t>
            </a:r>
          </a:p>
        </p:txBody>
      </p:sp>
      <p:sp>
        <p:nvSpPr>
          <p:cNvPr id="7" name="Slide Number Placeholder 6">
            <a:extLst>
              <a:ext uri="{FF2B5EF4-FFF2-40B4-BE49-F238E27FC236}">
                <a16:creationId xmlns:a16="http://schemas.microsoft.com/office/drawing/2014/main" id="{B4D0F9B4-EAA2-5F49-8BDE-491D61140F52}"/>
              </a:ext>
            </a:extLst>
          </p:cNvPr>
          <p:cNvSpPr>
            <a:spLocks noGrp="1"/>
          </p:cNvSpPr>
          <p:nvPr>
            <p:ph type="sldNum" sz="quarter" idx="12"/>
          </p:nvPr>
        </p:nvSpPr>
        <p:spPr/>
        <p:txBody>
          <a:bodyPr/>
          <a:lstStyle/>
          <a:p>
            <a:fld id="{21E51DC2-0B7B-214E-8012-A83357AD62A9}" type="slidenum">
              <a:rPr lang="en-GB" smtClean="0"/>
              <a:t>‹#›</a:t>
            </a:fld>
            <a:endParaRPr lang="en-GB"/>
          </a:p>
        </p:txBody>
      </p:sp>
    </p:spTree>
    <p:extLst>
      <p:ext uri="{BB962C8B-B14F-4D97-AF65-F5344CB8AC3E}">
        <p14:creationId xmlns:p14="http://schemas.microsoft.com/office/powerpoint/2010/main" val="112468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D911D-10A3-8549-8F0B-927734017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F187E94-A396-C440-8262-0116FDEB7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1B4ED3-B817-A44E-8322-C38BC65B4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54A93-FF29-5940-9F35-C0DDEACC0759}" type="datetime1">
              <a:rPr lang="en-GB" smtClean="0"/>
              <a:t>07/05/2020</a:t>
            </a:fld>
            <a:endParaRPr lang="en-GB"/>
          </a:p>
        </p:txBody>
      </p:sp>
      <p:sp>
        <p:nvSpPr>
          <p:cNvPr id="5" name="Footer Placeholder 4">
            <a:extLst>
              <a:ext uri="{FF2B5EF4-FFF2-40B4-BE49-F238E27FC236}">
                <a16:creationId xmlns:a16="http://schemas.microsoft.com/office/drawing/2014/main" id="{D94AEB22-4280-C645-B236-D7EFCCFA9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Kultura popularna - ideologia</a:t>
            </a:r>
          </a:p>
        </p:txBody>
      </p:sp>
      <p:sp>
        <p:nvSpPr>
          <p:cNvPr id="6" name="Slide Number Placeholder 5">
            <a:extLst>
              <a:ext uri="{FF2B5EF4-FFF2-40B4-BE49-F238E27FC236}">
                <a16:creationId xmlns:a16="http://schemas.microsoft.com/office/drawing/2014/main" id="{ED39A547-1FF8-1B47-8250-14E4A62D6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51DC2-0B7B-214E-8012-A83357AD62A9}" type="slidenum">
              <a:rPr lang="en-GB" smtClean="0"/>
              <a:t>‹#›</a:t>
            </a:fld>
            <a:endParaRPr lang="en-GB"/>
          </a:p>
        </p:txBody>
      </p:sp>
    </p:spTree>
    <p:extLst>
      <p:ext uri="{BB962C8B-B14F-4D97-AF65-F5344CB8AC3E}">
        <p14:creationId xmlns:p14="http://schemas.microsoft.com/office/powerpoint/2010/main" val="77553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TVwKjGbz60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vN2or9eF8Q8" TargetMode="Externa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filmweb.pl/video/zwiastun/nr+2+polski-1376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kultura.onet.pl/film/wiadomosci/all-you-need-is-love-czyli-o-filmowej-komedii-romantycznej/e78xcq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C6agnF7iXwc"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youtube.com/watch?v=LhzlAXhMK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Rectangle 2"/>
          <p:cNvSpPr>
            <a:spLocks noGrp="1" noChangeArrowheads="1"/>
          </p:cNvSpPr>
          <p:nvPr>
            <p:ph type="ctrTitle"/>
          </p:nvPr>
        </p:nvSpPr>
        <p:spPr>
          <a:xfrm>
            <a:off x="838199" y="4525347"/>
            <a:ext cx="6801321" cy="1737360"/>
          </a:xfrm>
        </p:spPr>
        <p:txBody>
          <a:bodyPr anchor="ctr">
            <a:normAutofit/>
          </a:bodyPr>
          <a:lstStyle/>
          <a:p>
            <a:pPr algn="r"/>
            <a:r>
              <a:rPr lang="pl-PL">
                <a:effectLst>
                  <a:outerShdw blurRad="38100" dist="38100" dir="2700000" algn="tl">
                    <a:srgbClr val="FFFFFF"/>
                  </a:outerShdw>
                </a:effectLst>
              </a:rPr>
              <a:t>Literatura a ideologia</a:t>
            </a:r>
          </a:p>
        </p:txBody>
      </p:sp>
      <p:sp>
        <p:nvSpPr>
          <p:cNvPr id="2051" name="Rectangle 3"/>
          <p:cNvSpPr>
            <a:spLocks noGrp="1" noChangeArrowheads="1"/>
          </p:cNvSpPr>
          <p:nvPr>
            <p:ph type="subTitle" idx="1"/>
          </p:nvPr>
        </p:nvSpPr>
        <p:spPr>
          <a:xfrm>
            <a:off x="7961258" y="4525347"/>
            <a:ext cx="3258675" cy="1737360"/>
          </a:xfrm>
        </p:spPr>
        <p:txBody>
          <a:bodyPr anchor="ctr">
            <a:normAutofit/>
          </a:bodyPr>
          <a:lstStyle/>
          <a:p>
            <a:pPr algn="l"/>
            <a:r>
              <a:rPr lang="pl-PL" sz="2000">
                <a:effectLst>
                  <a:outerShdw blurRad="38100" dist="38100" dir="2700000" algn="tl">
                    <a:srgbClr val="FFFFFF"/>
                  </a:outerShdw>
                </a:effectLst>
              </a:rPr>
              <a:t>Literatura i jej przekaz ideologiczny, nadczłowiek, superman, literatura masowa, kultura a natura, L. Althuser, P. Bourdieu, powieść produkcyjna</a:t>
            </a:r>
          </a:p>
        </p:txBody>
      </p:sp>
      <p:sp>
        <p:nvSpPr>
          <p:cNvPr id="74" name="Oval 7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2" name="Straight Connector 8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082528" y="6356350"/>
            <a:ext cx="365760" cy="365125"/>
          </a:xfrm>
          <a:prstGeom prst="ellipse">
            <a:avLst/>
          </a:prstGeom>
          <a:solidFill>
            <a:srgbClr val="7F7F7F"/>
          </a:solidFill>
        </p:spPr>
        <p:txBody>
          <a:bodyPr>
            <a:normAutofit/>
          </a:bodyPr>
          <a:lstStyle/>
          <a:p>
            <a:pPr algn="ctr">
              <a:spcAft>
                <a:spcPts val="600"/>
              </a:spcAft>
            </a:pPr>
            <a:fld id="{D9FD617C-A6DA-624D-B06D-A8A38A8DC8B7}" type="slidenum">
              <a:rPr lang="pl-PL" sz="1050">
                <a:solidFill>
                  <a:srgbClr val="FFFFFF"/>
                </a:solidFill>
              </a:rPr>
              <a:pPr algn="ctr">
                <a:spcAft>
                  <a:spcPts val="600"/>
                </a:spcAft>
              </a:pPr>
              <a:t>1</a:t>
            </a:fld>
            <a:endParaRPr lang="pl-PL" sz="1050">
              <a:solidFill>
                <a:srgbClr val="FFFFFF"/>
              </a:solidFill>
            </a:endParaRPr>
          </a:p>
        </p:txBody>
      </p:sp>
      <p:sp>
        <p:nvSpPr>
          <p:cNvPr id="2" name="Footer Placeholder 1">
            <a:extLst>
              <a:ext uri="{FF2B5EF4-FFF2-40B4-BE49-F238E27FC236}">
                <a16:creationId xmlns:a16="http://schemas.microsoft.com/office/drawing/2014/main" id="{DDCDEC49-D03B-5C4C-A4B0-A8D73037FD4C}"/>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33031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Grp="1" noChangeArrowheads="1"/>
          </p:cNvSpPr>
          <p:nvPr>
            <p:ph type="title"/>
          </p:nvPr>
        </p:nvSpPr>
        <p:spPr>
          <a:xfrm>
            <a:off x="643468" y="621792"/>
            <a:ext cx="4989890" cy="5413248"/>
          </a:xfrm>
        </p:spPr>
        <p:txBody>
          <a:bodyPr>
            <a:normAutofit/>
          </a:bodyPr>
          <a:lstStyle/>
          <a:p>
            <a:r>
              <a:rPr lang="pl-PL" sz="3600"/>
              <a:t>Jak wypowiada się ideologia w dziełach literackich?</a:t>
            </a:r>
          </a:p>
        </p:txBody>
      </p:sp>
      <p:sp>
        <p:nvSpPr>
          <p:cNvPr id="74" name="Freeform: Shape 73">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Rectangle 75">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Rectangle 83">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7" name="Rectangle 3"/>
          <p:cNvSpPr>
            <a:spLocks noGrp="1" noChangeArrowheads="1"/>
          </p:cNvSpPr>
          <p:nvPr>
            <p:ph idx="1"/>
          </p:nvPr>
        </p:nvSpPr>
        <p:spPr>
          <a:xfrm>
            <a:off x="6096000" y="643466"/>
            <a:ext cx="5452532" cy="5571065"/>
          </a:xfrm>
          <a:noFill/>
        </p:spPr>
        <p:txBody>
          <a:bodyPr anchor="ctr">
            <a:normAutofit/>
          </a:bodyPr>
          <a:lstStyle/>
          <a:p>
            <a:r>
              <a:rPr lang="pl-PL" sz="2000"/>
              <a:t>Deklaracja ideologiczna autora (refleksje społeczno-obyczajowe w powieści tendencyjnej);</a:t>
            </a:r>
            <a:endParaRPr lang="en-GB" sz="2000"/>
          </a:p>
          <a:p>
            <a:r>
              <a:rPr lang="pl-PL" sz="2000"/>
              <a:t>Zasada „osłodzonej pigułki</a:t>
            </a:r>
            <a:r>
              <a:rPr lang="ja-JP" altLang="pl-PL" sz="2000">
                <a:latin typeface="Arial"/>
              </a:rPr>
              <a:t>”</a:t>
            </a:r>
            <a:r>
              <a:rPr lang="pl-PL" sz="2000"/>
              <a:t>: czyli ornamentacja, zawoalowanie bezpośrednich poglądów (Nie zdoła ogień ani miecz powstrzymać myśli w biegu</a:t>
            </a:r>
            <a:r>
              <a:rPr lang="ja-JP" altLang="pl-PL" sz="2000">
                <a:latin typeface="Arial"/>
              </a:rPr>
              <a:t>”</a:t>
            </a:r>
            <a:r>
              <a:rPr lang="pl-PL" sz="2000"/>
              <a:t> tok jambiczny, metonimia ognia i miecza, metafora biegu (o roli postępu intelektualnego)</a:t>
            </a:r>
            <a:endParaRPr lang="en-GB" sz="2000"/>
          </a:p>
          <a:p>
            <a:r>
              <a:rPr lang="pl-PL" sz="2000"/>
              <a:t>Pełna literacka transpozycja wypowiedzi ideologicznej występuje wtedy, gdy cały tekst za pomocą wszystkich swych warstw: brzmieniowych, stylistycznych, znaczeniowych i obrazowych  tworzy skomplikowana wypowiedź ideologicznie nacechowaną.</a:t>
            </a:r>
          </a:p>
          <a:p>
            <a:endParaRPr lang="pl-PL" sz="2000"/>
          </a:p>
        </p:txBody>
      </p:sp>
      <p:sp>
        <p:nvSpPr>
          <p:cNvPr id="6" name="Slide Number Placeholder 5"/>
          <p:cNvSpPr>
            <a:spLocks noGrp="1"/>
          </p:cNvSpPr>
          <p:nvPr>
            <p:ph type="sldNum" sz="quarter" idx="12"/>
          </p:nvPr>
        </p:nvSpPr>
        <p:spPr>
          <a:xfrm>
            <a:off x="9915098" y="6356350"/>
            <a:ext cx="1633434" cy="365125"/>
          </a:xfrm>
        </p:spPr>
        <p:txBody>
          <a:bodyPr>
            <a:normAutofit/>
          </a:bodyPr>
          <a:lstStyle/>
          <a:p>
            <a:pPr>
              <a:spcAft>
                <a:spcPts val="600"/>
              </a:spcAft>
            </a:pPr>
            <a:fld id="{7007E266-5DA1-D24D-A1DC-37AF1FCB1917}" type="slidenum">
              <a:rPr lang="pl-PL"/>
              <a:pPr>
                <a:spcAft>
                  <a:spcPts val="600"/>
                </a:spcAft>
              </a:pPr>
              <a:t>10</a:t>
            </a:fld>
            <a:endParaRPr lang="pl-PL"/>
          </a:p>
        </p:txBody>
      </p:sp>
      <p:sp>
        <p:nvSpPr>
          <p:cNvPr id="2" name="Footer Placeholder 1">
            <a:extLst>
              <a:ext uri="{FF2B5EF4-FFF2-40B4-BE49-F238E27FC236}">
                <a16:creationId xmlns:a16="http://schemas.microsoft.com/office/drawing/2014/main" id="{51D46502-1249-9342-9FD0-2F3A3259B108}"/>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356108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2560320" y="274638"/>
            <a:ext cx="7650480" cy="1143000"/>
          </a:xfrm>
        </p:spPr>
        <p:txBody>
          <a:bodyPr/>
          <a:lstStyle/>
          <a:p>
            <a:r>
              <a:rPr lang="pl-PL" b="1" dirty="0">
                <a:effectLst>
                  <a:outerShdw blurRad="38100" dist="38100" dir="2700000" algn="tl">
                    <a:srgbClr val="FFFFFF"/>
                  </a:outerShdw>
                </a:effectLst>
              </a:rPr>
              <a:t>Przykład: „produkcyjniak”</a:t>
            </a:r>
          </a:p>
        </p:txBody>
      </p:sp>
      <p:sp>
        <p:nvSpPr>
          <p:cNvPr id="4101" name="Rectangle 5"/>
          <p:cNvSpPr>
            <a:spLocks noGrp="1" noChangeArrowheads="1"/>
          </p:cNvSpPr>
          <p:nvPr>
            <p:ph type="body" sz="half" idx="1"/>
          </p:nvPr>
        </p:nvSpPr>
        <p:spPr/>
        <p:txBody>
          <a:bodyPr>
            <a:normAutofit/>
          </a:bodyPr>
          <a:lstStyle/>
          <a:p>
            <a:pPr>
              <a:lnSpc>
                <a:spcPct val="80000"/>
              </a:lnSpc>
            </a:pPr>
            <a:r>
              <a:rPr lang="pl-PL" sz="2400" b="1"/>
              <a:t>Produkcyjniak</a:t>
            </a:r>
            <a:r>
              <a:rPr lang="pl-PL" sz="2400"/>
              <a:t> – gatunek powieści (powieść produkcyjna) lub filmu, realizujący założenia poetyki realizmu socjalistycznego, poświęcony tematowi socjalistycznej przebudowy kraju. Wzory dla tego gatunku ukształtowały się w ZSRR i zostały zaszczepione na gruncie polskim wraz z proklamowaniem socrealizmu</a:t>
            </a:r>
          </a:p>
        </p:txBody>
      </p:sp>
      <p:pic>
        <p:nvPicPr>
          <p:cNvPr id="410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762750" y="1799431"/>
            <a:ext cx="2857500" cy="4127500"/>
          </a:xfrm>
        </p:spPr>
      </p:pic>
      <p:sp>
        <p:nvSpPr>
          <p:cNvPr id="7" name="Slide Number Placeholder 6"/>
          <p:cNvSpPr>
            <a:spLocks noGrp="1"/>
          </p:cNvSpPr>
          <p:nvPr>
            <p:ph type="sldNum" sz="quarter" idx="12"/>
          </p:nvPr>
        </p:nvSpPr>
        <p:spPr/>
        <p:txBody>
          <a:bodyPr/>
          <a:lstStyle/>
          <a:p>
            <a:fld id="{4AA4EF31-1918-A643-86B3-D5C00756A6AD}" type="slidenum">
              <a:rPr lang="pl-PL"/>
              <a:pPr/>
              <a:t>11</a:t>
            </a:fld>
            <a:endParaRPr lang="pl-PL"/>
          </a:p>
        </p:txBody>
      </p:sp>
      <p:sp>
        <p:nvSpPr>
          <p:cNvPr id="2" name="Footer Placeholder 1">
            <a:extLst>
              <a:ext uri="{FF2B5EF4-FFF2-40B4-BE49-F238E27FC236}">
                <a16:creationId xmlns:a16="http://schemas.microsoft.com/office/drawing/2014/main" id="{4F528632-C04E-A949-A0EA-CCD6495C7D2F}"/>
              </a:ext>
            </a:extLst>
          </p:cNvPr>
          <p:cNvSpPr>
            <a:spLocks noGrp="1"/>
          </p:cNvSpPr>
          <p:nvPr>
            <p:ph type="ftr" sz="quarter" idx="11"/>
          </p:nvPr>
        </p:nvSpPr>
        <p:spPr/>
        <p:txBody>
          <a:bodyPr/>
          <a:lstStyle/>
          <a:p>
            <a:r>
              <a:rPr lang="pl-PL"/>
              <a:t>Kultura popularna - ideologia</a:t>
            </a:r>
          </a:p>
        </p:txBody>
      </p:sp>
    </p:spTree>
    <p:extLst>
      <p:ext uri="{BB962C8B-B14F-4D97-AF65-F5344CB8AC3E}">
        <p14:creationId xmlns:p14="http://schemas.microsoft.com/office/powerpoint/2010/main" val="278504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686834" y="1153572"/>
            <a:ext cx="3200400" cy="4461163"/>
          </a:xfrm>
        </p:spPr>
        <p:txBody>
          <a:bodyPr>
            <a:normAutofit/>
          </a:bodyPr>
          <a:lstStyle/>
          <a:p>
            <a:r>
              <a:rPr lang="en-GB" b="1">
                <a:solidFill>
                  <a:srgbClr val="FFFFFF"/>
                </a:solidFill>
              </a:rPr>
              <a:t>Cechy powieści produkcyjnej</a:t>
            </a:r>
            <a:r>
              <a:rPr lang="en-GB">
                <a:solidFill>
                  <a:srgbClr val="FFFFFF"/>
                </a:solidFill>
              </a:rPr>
              <a:t> </a:t>
            </a:r>
            <a:endParaRPr lang="pl-PL">
              <a:solidFill>
                <a:srgbClr val="FFFFFF"/>
              </a:solidFill>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39" name="Rectangle 3"/>
          <p:cNvSpPr>
            <a:spLocks noGrp="1" noChangeArrowheads="1"/>
          </p:cNvSpPr>
          <p:nvPr>
            <p:ph idx="1"/>
          </p:nvPr>
        </p:nvSpPr>
        <p:spPr>
          <a:xfrm>
            <a:off x="4447308" y="591344"/>
            <a:ext cx="6906491" cy="5585619"/>
          </a:xfrm>
        </p:spPr>
        <p:txBody>
          <a:bodyPr anchor="ctr">
            <a:normAutofit/>
          </a:bodyPr>
          <a:lstStyle/>
          <a:p>
            <a:r>
              <a:rPr lang="pl-PL" sz="1800" dirty="0">
                <a:latin typeface="Times New Roman" charset="0"/>
              </a:rPr>
              <a:t>Miejscem akcji był wielki plac budowy, fabryka, stocznia, kopalnia itp.</a:t>
            </a:r>
          </a:p>
          <a:p>
            <a:r>
              <a:rPr lang="pl-PL" sz="1800" dirty="0">
                <a:latin typeface="Times New Roman" charset="0"/>
              </a:rPr>
              <a:t>Akcja rozpoczynała się najczęściej około roku 1949, w czasie rozpoczynającym ważne przedsięwzięcie np. realizację planu sześcioletniego.</a:t>
            </a:r>
          </a:p>
          <a:p>
            <a:r>
              <a:rPr lang="pl-PL" sz="1800" dirty="0">
                <a:latin typeface="Times New Roman" charset="0"/>
              </a:rPr>
              <a:t>Istniał wyraźny podział na bohaterów pozytywnych (funkcjonariusze idei, członkowie kolektywu, poświęceni sprawom swojego miejsca pracy, pełni wiary i nieczuli na trudy, zawdzięczający swoje sukcesy Polsce Ludowej) i negatywnych (wrogowie klasowi, obcokrajowcy, agenci obcego wywiadu, przedwojenni kapitaliści, wrogowie ustroju). Bohaterowie pozytywni zawsze zwyciężali.</a:t>
            </a:r>
          </a:p>
          <a:p>
            <a:r>
              <a:rPr lang="pl-PL" sz="1800" dirty="0">
                <a:latin typeface="Times New Roman" charset="0"/>
              </a:rPr>
              <a:t>Bohaterowie negatywni nie mieli możliwości przedstawienia swojej racji w dyskusji, czytelnik nie poznawał ich motywów działania.</a:t>
            </a:r>
          </a:p>
          <a:p>
            <a:r>
              <a:rPr lang="pl-PL" sz="1800" dirty="0">
                <a:latin typeface="Times New Roman" charset="0"/>
              </a:rPr>
              <a:t>Schematyczna fabuła, wzorce postaci i poruszane problemy.</a:t>
            </a:r>
          </a:p>
          <a:p>
            <a:r>
              <a:rPr lang="pl-PL" sz="1800" dirty="0">
                <a:latin typeface="Times New Roman" charset="0"/>
              </a:rPr>
              <a:t>Rzeczywistość widziana jako pole walki pomiędzy starym a nowym porządkiem.</a:t>
            </a:r>
          </a:p>
          <a:p>
            <a:r>
              <a:rPr lang="pl-PL" sz="1800" dirty="0">
                <a:latin typeface="Times New Roman" charset="0"/>
              </a:rPr>
              <a:t>Wszechwiedzący narrator, dominacja stylu gazetowego </a:t>
            </a:r>
          </a:p>
        </p:txBody>
      </p:sp>
      <p:sp>
        <p:nvSpPr>
          <p:cNvPr id="6" name="Slide Number Placeholder 5"/>
          <p:cNvSpPr>
            <a:spLocks noGrp="1"/>
          </p:cNvSpPr>
          <p:nvPr>
            <p:ph type="sldNum" sz="quarter" idx="12"/>
          </p:nvPr>
        </p:nvSpPr>
        <p:spPr>
          <a:xfrm>
            <a:off x="9541564" y="6356350"/>
            <a:ext cx="1812235" cy="365125"/>
          </a:xfrm>
        </p:spPr>
        <p:txBody>
          <a:bodyPr>
            <a:normAutofit/>
          </a:bodyPr>
          <a:lstStyle/>
          <a:p>
            <a:pPr>
              <a:spcAft>
                <a:spcPts val="600"/>
              </a:spcAft>
            </a:pPr>
            <a:fld id="{8FB4E3AD-971F-A94D-82A0-AAF9CCE728FC}" type="slidenum">
              <a:rPr lang="pl-PL" smtClean="0"/>
              <a:pPr>
                <a:spcAft>
                  <a:spcPts val="600"/>
                </a:spcAft>
              </a:pPr>
              <a:t>12</a:t>
            </a:fld>
            <a:endParaRPr lang="pl-PL"/>
          </a:p>
        </p:txBody>
      </p:sp>
      <p:sp>
        <p:nvSpPr>
          <p:cNvPr id="2" name="Footer Placeholder 1">
            <a:extLst>
              <a:ext uri="{FF2B5EF4-FFF2-40B4-BE49-F238E27FC236}">
                <a16:creationId xmlns:a16="http://schemas.microsoft.com/office/drawing/2014/main" id="{469E9F62-8D8E-BE40-B124-4EC4D565A80A}"/>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48424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28B1D4F1-D6D8-3D48-A724-48B5D7EC2321}" type="slidenum">
              <a:rPr lang="pl-PL"/>
              <a:pPr/>
              <a:t>13</a:t>
            </a:fld>
            <a:endParaRPr lang="pl-PL"/>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781301"/>
            <a:ext cx="4762500" cy="3686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333375"/>
            <a:ext cx="1873250"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0"/>
            <a:ext cx="2305050" cy="333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2349500"/>
            <a:ext cx="2876550" cy="428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a:extLst>
              <a:ext uri="{FF2B5EF4-FFF2-40B4-BE49-F238E27FC236}">
                <a16:creationId xmlns:a16="http://schemas.microsoft.com/office/drawing/2014/main" id="{C418A2E8-7CDD-F544-B902-8690ED0FDBCC}"/>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57494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91" name="Picture 16390">
            <a:extLst>
              <a:ext uri="{FF2B5EF4-FFF2-40B4-BE49-F238E27FC236}">
                <a16:creationId xmlns:a16="http://schemas.microsoft.com/office/drawing/2014/main" id="{F97F9492-51C4-4801-BF7B-74B7EC04B57D}"/>
              </a:ext>
            </a:extLst>
          </p:cNvPr>
          <p:cNvPicPr>
            <a:picLocks noChangeAspect="1"/>
          </p:cNvPicPr>
          <p:nvPr/>
        </p:nvPicPr>
        <p:blipFill rotWithShape="1">
          <a:blip r:embed="rId2"/>
          <a:srcRect t="4205" b="11526"/>
          <a:stretch/>
        </p:blipFill>
        <p:spPr>
          <a:xfrm>
            <a:off x="-2" y="10"/>
            <a:ext cx="12192000" cy="6857990"/>
          </a:xfrm>
          <a:prstGeom prst="rect">
            <a:avLst/>
          </a:prstGeom>
        </p:spPr>
      </p:pic>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p:cNvSpPr>
            <a:spLocks noGrp="1" noChangeArrowheads="1"/>
          </p:cNvSpPr>
          <p:nvPr>
            <p:ph type="title"/>
          </p:nvPr>
        </p:nvSpPr>
        <p:spPr>
          <a:xfrm>
            <a:off x="4646485" y="321734"/>
            <a:ext cx="6902048" cy="1135737"/>
          </a:xfrm>
        </p:spPr>
        <p:txBody>
          <a:bodyPr>
            <a:normAutofit/>
          </a:bodyPr>
          <a:lstStyle/>
          <a:p>
            <a:r>
              <a:rPr lang="pl-PL" sz="3600" b="1" dirty="0"/>
              <a:t>Teoretycy ideologii: Louis </a:t>
            </a:r>
            <a:r>
              <a:rPr lang="pl-PL" sz="3600" b="1" dirty="0" err="1"/>
              <a:t>Althusser</a:t>
            </a:r>
            <a:r>
              <a:rPr lang="pl-PL" sz="3600" dirty="0"/>
              <a:t> </a:t>
            </a:r>
          </a:p>
        </p:txBody>
      </p:sp>
      <p:grpSp>
        <p:nvGrpSpPr>
          <p:cNvPr id="77" name="Group 7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p:cNvSpPr>
            <a:spLocks noGrp="1"/>
          </p:cNvSpPr>
          <p:nvPr>
            <p:ph type="sldNum" sz="quarter" idx="12"/>
          </p:nvPr>
        </p:nvSpPr>
        <p:spPr>
          <a:xfrm>
            <a:off x="8805332" y="6356350"/>
            <a:ext cx="2743200" cy="365125"/>
          </a:xfrm>
        </p:spPr>
        <p:txBody>
          <a:bodyPr>
            <a:normAutofit/>
          </a:bodyPr>
          <a:lstStyle/>
          <a:p>
            <a:pPr>
              <a:spcAft>
                <a:spcPts val="600"/>
              </a:spcAft>
            </a:pPr>
            <a:fld id="{4FA56738-DF8D-E74C-B997-BB86E30463AA}" type="slidenum">
              <a:rPr lang="pl-PL"/>
              <a:pPr>
                <a:spcAft>
                  <a:spcPts val="600"/>
                </a:spcAft>
              </a:pPr>
              <a:t>14</a:t>
            </a:fld>
            <a:endParaRPr lang="pl-PL"/>
          </a:p>
        </p:txBody>
      </p:sp>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89" name="Rectangle 3">
            <a:extLst>
              <a:ext uri="{FF2B5EF4-FFF2-40B4-BE49-F238E27FC236}">
                <a16:creationId xmlns:a16="http://schemas.microsoft.com/office/drawing/2014/main" id="{55096A1E-76A9-4325-971E-56854B2404E6}"/>
              </a:ext>
            </a:extLst>
          </p:cNvPr>
          <p:cNvGraphicFramePr>
            <a:graphicFrameLocks noGrp="1"/>
          </p:cNvGraphicFramePr>
          <p:nvPr>
            <p:ph idx="1"/>
            <p:extLst>
              <p:ext uri="{D42A27DB-BD31-4B8C-83A1-F6EECF244321}">
                <p14:modId xmlns:p14="http://schemas.microsoft.com/office/powerpoint/2010/main" val="1687540281"/>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90F836E7-8D4C-0042-A3C7-2FFEAEBA905F}"/>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360360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p:cNvSpPr>
            <a:spLocks noGrp="1" noChangeArrowheads="1"/>
          </p:cNvSpPr>
          <p:nvPr>
            <p:ph type="title"/>
          </p:nvPr>
        </p:nvSpPr>
        <p:spPr>
          <a:xfrm>
            <a:off x="943277" y="480216"/>
            <a:ext cx="10444758" cy="1344168"/>
          </a:xfrm>
        </p:spPr>
        <p:txBody>
          <a:bodyPr>
            <a:normAutofit/>
          </a:bodyPr>
          <a:lstStyle/>
          <a:p>
            <a:r>
              <a:rPr lang="pl-PL" b="1">
                <a:solidFill>
                  <a:schemeClr val="bg1"/>
                </a:solidFill>
              </a:rPr>
              <a:t>Teoretycy ideologii: Pierre-Félix Bourdieu</a:t>
            </a:r>
            <a:r>
              <a:rPr lang="pl-PL">
                <a:solidFill>
                  <a:schemeClr val="bg1"/>
                </a:solidFill>
              </a:rPr>
              <a:t> </a:t>
            </a:r>
          </a:p>
        </p:txBody>
      </p:sp>
      <p:cxnSp>
        <p:nvCxnSpPr>
          <p:cNvPr id="78" name="Straight Connector 7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DD4DE08-108D-D842-AF89-CBD5E6E9756A}"/>
              </a:ext>
            </a:extLst>
          </p:cNvPr>
          <p:cNvSpPr>
            <a:spLocks noGrp="1"/>
          </p:cNvSpPr>
          <p:nvPr>
            <p:ph type="ftr" sz="quarter" idx="11"/>
          </p:nvPr>
        </p:nvSpPr>
        <p:spPr>
          <a:xfrm>
            <a:off x="4539082" y="6556248"/>
            <a:ext cx="3657600" cy="274320"/>
          </a:xfrm>
        </p:spPr>
        <p:txBody>
          <a:bodyPr>
            <a:normAutofit/>
          </a:bodyPr>
          <a:lstStyle/>
          <a:p>
            <a:pPr>
              <a:spcAft>
                <a:spcPts val="600"/>
              </a:spcAft>
            </a:pPr>
            <a:r>
              <a:rPr lang="en-GB">
                <a:solidFill>
                  <a:schemeClr val="tx1">
                    <a:alpha val="70000"/>
                  </a:schemeClr>
                </a:solidFill>
              </a:rPr>
              <a:t>Kultura popularna - ideologia</a:t>
            </a:r>
          </a:p>
        </p:txBody>
      </p:sp>
      <p:sp>
        <p:nvSpPr>
          <p:cNvPr id="6" name="Slide Number Placeholder 5"/>
          <p:cNvSpPr>
            <a:spLocks noGrp="1"/>
          </p:cNvSpPr>
          <p:nvPr>
            <p:ph type="sldNum" sz="quarter" idx="12"/>
          </p:nvPr>
        </p:nvSpPr>
        <p:spPr>
          <a:xfrm>
            <a:off x="8610600" y="6556248"/>
            <a:ext cx="2743200" cy="274320"/>
          </a:xfrm>
        </p:spPr>
        <p:txBody>
          <a:bodyPr>
            <a:normAutofit/>
          </a:bodyPr>
          <a:lstStyle/>
          <a:p>
            <a:pPr>
              <a:spcAft>
                <a:spcPts val="600"/>
              </a:spcAft>
            </a:pPr>
            <a:fld id="{0F890EED-60FB-DA4A-B41A-A60973EBB7F1}" type="slidenum">
              <a:rPr lang="pl-PL">
                <a:solidFill>
                  <a:schemeClr val="tx1">
                    <a:alpha val="70000"/>
                  </a:schemeClr>
                </a:solidFill>
              </a:rPr>
              <a:pPr>
                <a:spcAft>
                  <a:spcPts val="600"/>
                </a:spcAft>
              </a:pPr>
              <a:t>15</a:t>
            </a:fld>
            <a:endParaRPr lang="pl-PL">
              <a:solidFill>
                <a:schemeClr val="tx1">
                  <a:alpha val="70000"/>
                </a:schemeClr>
              </a:solidFill>
            </a:endParaRPr>
          </a:p>
        </p:txBody>
      </p:sp>
      <p:graphicFrame>
        <p:nvGraphicFramePr>
          <p:cNvPr id="17417" name="Rectangle 3">
            <a:extLst>
              <a:ext uri="{FF2B5EF4-FFF2-40B4-BE49-F238E27FC236}">
                <a16:creationId xmlns:a16="http://schemas.microsoft.com/office/drawing/2014/main" id="{237B5B67-78E8-4983-974C-B06B3F25CB8D}"/>
              </a:ext>
            </a:extLst>
          </p:cNvPr>
          <p:cNvGraphicFramePr>
            <a:graphicFrameLocks noGrp="1"/>
          </p:cNvGraphicFramePr>
          <p:nvPr>
            <p:ph idx="1"/>
            <p:extLst>
              <p:ext uri="{D42A27DB-BD31-4B8C-83A1-F6EECF244321}">
                <p14:modId xmlns:p14="http://schemas.microsoft.com/office/powerpoint/2010/main" val="325404896"/>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4552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8" name="Rectangle 6"/>
          <p:cNvSpPr>
            <a:spLocks noGrp="1" noChangeArrowheads="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pl-PL" sz="3600" b="1">
                <a:solidFill>
                  <a:srgbClr val="3F3F3F"/>
                </a:solidFill>
              </a:rPr>
              <a:t>Budowanie opozycji, na podstawie których tworzy się nasz stosunek do ciała (Pierre Bourdieu)</a:t>
            </a:r>
          </a:p>
        </p:txBody>
      </p:sp>
      <p:sp>
        <p:nvSpPr>
          <p:cNvPr id="18439" name="Rectangle 7"/>
          <p:cNvSpPr>
            <a:spLocks noGrp="1" noChangeArrowheads="1"/>
          </p:cNvSpPr>
          <p:nvPr>
            <p:ph sz="half" idx="1"/>
          </p:nvPr>
        </p:nvSpPr>
        <p:spPr>
          <a:xfrm>
            <a:off x="1476915" y="2888250"/>
            <a:ext cx="4297351" cy="2959777"/>
          </a:xfrm>
        </p:spPr>
        <p:txBody>
          <a:bodyPr anchor="t">
            <a:normAutofit/>
          </a:bodyPr>
          <a:lstStyle/>
          <a:p>
            <a:r>
              <a:rPr lang="pl-PL" sz="2000"/>
              <a:t>Góra</a:t>
            </a:r>
          </a:p>
          <a:p>
            <a:r>
              <a:rPr lang="pl-PL" sz="2000"/>
              <a:t>Prawe</a:t>
            </a:r>
          </a:p>
          <a:p>
            <a:r>
              <a:rPr lang="pl-PL" sz="2000"/>
              <a:t>Męskie (publiczne, religijne, oficjalne)</a:t>
            </a:r>
          </a:p>
          <a:p>
            <a:r>
              <a:rPr lang="pl-PL" sz="2000"/>
              <a:t>Słońce</a:t>
            </a:r>
          </a:p>
          <a:p>
            <a:r>
              <a:rPr lang="pl-PL" sz="2000"/>
              <a:t>Zewnętrzne</a:t>
            </a:r>
          </a:p>
          <a:p>
            <a:r>
              <a:rPr lang="pl-PL" sz="2000"/>
              <a:t>Kultura</a:t>
            </a:r>
          </a:p>
          <a:p>
            <a:endParaRPr lang="pl-PL" sz="2000"/>
          </a:p>
        </p:txBody>
      </p:sp>
      <p:cxnSp>
        <p:nvCxnSpPr>
          <p:cNvPr id="79" name="Straight Connector 78">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18440" name="Rectangle 8"/>
          <p:cNvSpPr>
            <a:spLocks noGrp="1" noChangeArrowheads="1"/>
          </p:cNvSpPr>
          <p:nvPr>
            <p:ph sz="half" idx="2"/>
          </p:nvPr>
        </p:nvSpPr>
        <p:spPr>
          <a:xfrm>
            <a:off x="6417731" y="2888250"/>
            <a:ext cx="4292594" cy="2959778"/>
          </a:xfrm>
        </p:spPr>
        <p:txBody>
          <a:bodyPr anchor="t">
            <a:normAutofit/>
          </a:bodyPr>
          <a:lstStyle/>
          <a:p>
            <a:r>
              <a:rPr lang="pl-PL" sz="2000"/>
              <a:t>Niskie</a:t>
            </a:r>
          </a:p>
          <a:p>
            <a:r>
              <a:rPr lang="pl-PL" sz="2000"/>
              <a:t>Lewe (zwrot ku wewnątrz)</a:t>
            </a:r>
          </a:p>
          <a:p>
            <a:r>
              <a:rPr lang="pl-PL" sz="2000"/>
              <a:t>Kobiece (poufne, magiczne, zwyczajne, domowe)</a:t>
            </a:r>
          </a:p>
          <a:p>
            <a:r>
              <a:rPr lang="pl-PL" sz="2000"/>
              <a:t>Noc</a:t>
            </a:r>
          </a:p>
          <a:p>
            <a:r>
              <a:rPr lang="pl-PL" sz="2000"/>
              <a:t>Wewnętrzne</a:t>
            </a:r>
          </a:p>
          <a:p>
            <a:r>
              <a:rPr lang="pl-PL" sz="2000"/>
              <a:t>Natura</a:t>
            </a:r>
          </a:p>
        </p:txBody>
      </p:sp>
      <p:sp>
        <p:nvSpPr>
          <p:cNvPr id="2" name="Footer Placeholder 1">
            <a:extLst>
              <a:ext uri="{FF2B5EF4-FFF2-40B4-BE49-F238E27FC236}">
                <a16:creationId xmlns:a16="http://schemas.microsoft.com/office/drawing/2014/main" id="{5674E621-54DB-8E4C-B1CC-DD5A2F4D8F9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prstClr val="black">
                    <a:tint val="75000"/>
                  </a:prstClr>
                </a:solidFill>
              </a:rPr>
              <a:t>Kultura popularna - ideologia</a:t>
            </a:r>
          </a:p>
        </p:txBody>
      </p:sp>
      <p:sp>
        <p:nvSpPr>
          <p:cNvPr id="7" name="Slide Number Placeholder 6"/>
          <p:cNvSpPr>
            <a:spLocks noGrp="1"/>
          </p:cNvSpPr>
          <p:nvPr>
            <p:ph type="sldNum" sz="quarter" idx="12"/>
          </p:nvPr>
        </p:nvSpPr>
        <p:spPr>
          <a:xfrm>
            <a:off x="8610600" y="6356350"/>
            <a:ext cx="2743200" cy="365125"/>
          </a:xfrm>
        </p:spPr>
        <p:txBody>
          <a:bodyPr>
            <a:normAutofit/>
          </a:bodyPr>
          <a:lstStyle/>
          <a:p>
            <a:pPr>
              <a:spcAft>
                <a:spcPts val="600"/>
              </a:spcAft>
            </a:pPr>
            <a:fld id="{8E0C9BC5-7F8A-9746-88E8-C04F38D3FF89}" type="slidenum">
              <a:rPr lang="pl-PL">
                <a:solidFill>
                  <a:prstClr val="black">
                    <a:tint val="75000"/>
                  </a:prstClr>
                </a:solidFill>
              </a:rPr>
              <a:pPr>
                <a:spcAft>
                  <a:spcPts val="600"/>
                </a:spcAft>
              </a:pPr>
              <a:t>16</a:t>
            </a:fld>
            <a:endParaRPr lang="pl-PL">
              <a:solidFill>
                <a:prstClr val="black">
                  <a:tint val="75000"/>
                </a:prstClr>
              </a:solidFill>
            </a:endParaRPr>
          </a:p>
        </p:txBody>
      </p:sp>
    </p:spTree>
    <p:extLst>
      <p:ext uri="{BB962C8B-B14F-4D97-AF65-F5344CB8AC3E}">
        <p14:creationId xmlns:p14="http://schemas.microsoft.com/office/powerpoint/2010/main" val="352537358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838200" y="668377"/>
            <a:ext cx="10515600" cy="1325563"/>
          </a:xfrm>
        </p:spPr>
        <p:txBody>
          <a:bodyPr>
            <a:normAutofit/>
          </a:bodyPr>
          <a:lstStyle/>
          <a:p>
            <a:r>
              <a:rPr lang="pl-PL" b="1">
                <a:effectLst>
                  <a:outerShdw blurRad="38100" dist="38100" dir="2700000" algn="tl">
                    <a:srgbClr val="FFFFFF"/>
                  </a:outerShdw>
                </a:effectLst>
              </a:rPr>
              <a:t>Niezauważalny charakter ideologii – krytycy </a:t>
            </a:r>
          </a:p>
        </p:txBody>
      </p:sp>
      <p:sp>
        <p:nvSpPr>
          <p:cNvPr id="21507" name="Rectangle 3"/>
          <p:cNvSpPr>
            <a:spLocks noGrp="1" noChangeArrowheads="1"/>
          </p:cNvSpPr>
          <p:nvPr>
            <p:ph sz="half" idx="1"/>
          </p:nvPr>
        </p:nvSpPr>
        <p:spPr>
          <a:xfrm>
            <a:off x="838200" y="2177456"/>
            <a:ext cx="5097780" cy="3795748"/>
          </a:xfrm>
        </p:spPr>
        <p:txBody>
          <a:bodyPr>
            <a:normAutofit/>
          </a:bodyPr>
          <a:lstStyle/>
          <a:p>
            <a:r>
              <a:rPr lang="pl-PL" sz="2400" b="1" dirty="0">
                <a:effectLst>
                  <a:outerShdw blurRad="38100" dist="38100" dir="2700000" algn="tl">
                    <a:srgbClr val="FFFFFF"/>
                  </a:outerShdw>
                </a:effectLst>
              </a:rPr>
              <a:t>Michel Foucault</a:t>
            </a:r>
            <a:endParaRPr lang="pl-PL" sz="2400" b="1">
              <a:effectLst>
                <a:outerShdw blurRad="38100" dist="38100" dir="2700000" algn="tl">
                  <a:srgbClr val="FFFFFF"/>
                </a:outerShdw>
              </a:effectLst>
            </a:endParaRPr>
          </a:p>
          <a:p>
            <a:pPr>
              <a:buFontTx/>
              <a:buNone/>
            </a:pPr>
            <a:endParaRPr lang="pl-PL" sz="2400" b="1">
              <a:effectLst>
                <a:outerShdw blurRad="38100" dist="38100" dir="2700000" algn="tl">
                  <a:srgbClr val="FFFFFF"/>
                </a:outerShdw>
              </a:effectLst>
            </a:endParaRPr>
          </a:p>
          <a:p>
            <a:r>
              <a:rPr lang="pl-PL" sz="2400" b="1">
                <a:effectLst>
                  <a:outerShdw blurRad="38100" dist="38100" dir="2700000" algn="tl">
                    <a:srgbClr val="FFFFFF"/>
                  </a:outerShdw>
                </a:effectLst>
                <a:hlinkClick r:id="rId2"/>
              </a:rPr>
              <a:t>Slavoj</a:t>
            </a:r>
            <a:r>
              <a:rPr lang="pl-PL" sz="2400" b="1" dirty="0">
                <a:effectLst>
                  <a:outerShdw blurRad="38100" dist="38100" dir="2700000" algn="tl">
                    <a:srgbClr val="FFFFFF"/>
                  </a:outerShdw>
                </a:effectLst>
                <a:hlinkClick r:id="rId2"/>
              </a:rPr>
              <a:t> </a:t>
            </a:r>
            <a:r>
              <a:rPr lang="en-US" sz="2400" b="1">
                <a:effectLst>
                  <a:outerShdw blurRad="38100" dist="38100" dir="2700000" algn="tl">
                    <a:srgbClr val="FFFFFF"/>
                  </a:outerShdw>
                </a:effectLst>
                <a:cs typeface="Arial" charset="0"/>
                <a:hlinkClick r:id="rId2"/>
              </a:rPr>
              <a:t>Ž</a:t>
            </a:r>
            <a:r>
              <a:rPr lang="pl-PL" sz="2400" b="1" dirty="0">
                <a:effectLst>
                  <a:outerShdw blurRad="38100" dist="38100" dir="2700000" algn="tl">
                    <a:srgbClr val="FFFFFF"/>
                  </a:outerShdw>
                </a:effectLst>
                <a:cs typeface="Arial" charset="0"/>
                <a:hlinkClick r:id="rId2"/>
              </a:rPr>
              <a:t>i</a:t>
            </a:r>
            <a:r>
              <a:rPr lang="en-US" sz="2400" b="1">
                <a:effectLst>
                  <a:outerShdw blurRad="38100" dist="38100" dir="2700000" algn="tl">
                    <a:srgbClr val="FFFFFF"/>
                  </a:outerShdw>
                </a:effectLst>
                <a:cs typeface="Arial" charset="0"/>
                <a:hlinkClick r:id="rId2"/>
              </a:rPr>
              <a:t>ž</a:t>
            </a:r>
            <a:r>
              <a:rPr lang="pl-PL" sz="2400" b="1">
                <a:effectLst>
                  <a:outerShdw blurRad="38100" dist="38100" dir="2700000" algn="tl">
                    <a:srgbClr val="FFFFFF"/>
                  </a:outerShdw>
                </a:effectLst>
                <a:cs typeface="Arial" charset="0"/>
                <a:hlinkClick r:id="rId2"/>
              </a:rPr>
              <a:t>ek</a:t>
            </a:r>
            <a:r>
              <a:rPr lang="pl-PL" sz="2400" b="1" dirty="0">
                <a:effectLst>
                  <a:outerShdw blurRad="38100" dist="38100" dir="2700000" algn="tl">
                    <a:srgbClr val="FFFFFF"/>
                  </a:outerShdw>
                </a:effectLst>
                <a:cs typeface="Arial" charset="0"/>
                <a:hlinkClick r:id="rId2"/>
              </a:rPr>
              <a:t>, </a:t>
            </a:r>
            <a:r>
              <a:rPr lang="pl-PL" sz="2400" b="1" i="1" dirty="0">
                <a:effectLst>
                  <a:outerShdw blurRad="38100" dist="38100" dir="2700000" algn="tl">
                    <a:srgbClr val="FFFFFF"/>
                  </a:outerShdw>
                </a:effectLst>
                <a:cs typeface="Arial" charset="0"/>
                <a:hlinkClick r:id="rId2"/>
              </a:rPr>
              <a:t>Wzniosły obiekt ideologii</a:t>
            </a:r>
            <a:r>
              <a:rPr lang="pl-PL" sz="2400" b="1" dirty="0">
                <a:effectLst>
                  <a:outerShdw blurRad="38100" dist="38100" dir="2700000" algn="tl">
                    <a:srgbClr val="FFFFFF"/>
                  </a:outerShdw>
                </a:effectLst>
                <a:cs typeface="Arial" charset="0"/>
                <a:hlinkClick r:id="rId2"/>
              </a:rPr>
              <a:t>, 2001</a:t>
            </a:r>
            <a:endParaRPr lang="pl-PL" sz="2400" b="1">
              <a:effectLst>
                <a:outerShdw blurRad="38100" dist="38100" dir="2700000" algn="tl">
                  <a:srgbClr val="FFFFFF"/>
                </a:outerShdw>
              </a:effectLst>
              <a:cs typeface="Arial" charset="0"/>
            </a:endParaRPr>
          </a:p>
          <a:p>
            <a:endParaRPr lang="pl-PL" sz="2400" b="1">
              <a:effectLst>
                <a:outerShdw blurRad="38100" dist="38100" dir="2700000" algn="tl">
                  <a:srgbClr val="FFFFFF"/>
                </a:outerShdw>
              </a:effectLst>
              <a:cs typeface="Arial" charset="0"/>
            </a:endParaRPr>
          </a:p>
          <a:p>
            <a:r>
              <a:rPr lang="pl-PL" sz="2400" b="1">
                <a:effectLst>
                  <a:outerShdw blurRad="38100" dist="38100" dir="2700000" algn="tl">
                    <a:srgbClr val="FFFFFF"/>
                  </a:outerShdw>
                </a:effectLst>
                <a:cs typeface="Arial" charset="0"/>
              </a:rPr>
              <a:t>Judith</a:t>
            </a:r>
            <a:r>
              <a:rPr lang="pl-PL" sz="2400" b="1" dirty="0">
                <a:effectLst>
                  <a:outerShdw blurRad="38100" dist="38100" dir="2700000" algn="tl">
                    <a:srgbClr val="FFFFFF"/>
                  </a:outerShdw>
                </a:effectLst>
                <a:cs typeface="Arial" charset="0"/>
              </a:rPr>
              <a:t> Butler</a:t>
            </a:r>
            <a:endParaRPr lang="pl-PL" sz="2400" b="1">
              <a:effectLst>
                <a:outerShdw blurRad="38100" dist="38100" dir="2700000" algn="tl">
                  <a:srgbClr val="FFFFFF"/>
                </a:outerShdw>
              </a:effectLst>
              <a:cs typeface="Arial" charset="0"/>
            </a:endParaRPr>
          </a:p>
          <a:p>
            <a:endParaRPr lang="pl-PL" sz="2400" b="1">
              <a:effectLst>
                <a:outerShdw blurRad="38100" dist="38100" dir="2700000" algn="tl">
                  <a:srgbClr val="FFFFFF"/>
                </a:outerShdw>
              </a:effectLst>
              <a:cs typeface="Arial" charset="0"/>
            </a:endParaRPr>
          </a:p>
          <a:p>
            <a:r>
              <a:rPr lang="pl-PL" sz="2400" b="1">
                <a:effectLst>
                  <a:outerShdw blurRad="38100" dist="38100" dir="2700000" algn="tl">
                    <a:srgbClr val="FFFFFF"/>
                  </a:outerShdw>
                </a:effectLst>
                <a:cs typeface="Arial" charset="0"/>
              </a:rPr>
              <a:t>Gayatri</a:t>
            </a:r>
            <a:r>
              <a:rPr lang="pl-PL" sz="2400" b="1" dirty="0">
                <a:effectLst>
                  <a:outerShdw blurRad="38100" dist="38100" dir="2700000" algn="tl">
                    <a:srgbClr val="FFFFFF"/>
                  </a:outerShdw>
                </a:effectLst>
                <a:cs typeface="Arial" charset="0"/>
              </a:rPr>
              <a:t> </a:t>
            </a:r>
            <a:r>
              <a:rPr lang="pl-PL" sz="2400" b="1">
                <a:effectLst>
                  <a:outerShdw blurRad="38100" dist="38100" dir="2700000" algn="tl">
                    <a:srgbClr val="FFFFFF"/>
                  </a:outerShdw>
                </a:effectLst>
                <a:cs typeface="Arial" charset="0"/>
              </a:rPr>
              <a:t>Spivak</a:t>
            </a:r>
            <a:endParaRPr lang="en-US" sz="2400" b="1">
              <a:effectLst>
                <a:outerShdw blurRad="38100" dist="38100" dir="2700000" algn="tl">
                  <a:srgbClr val="FFFFFF"/>
                </a:outerShdw>
              </a:effectLst>
              <a:cs typeface="Arial" charset="0"/>
            </a:endParaRPr>
          </a:p>
        </p:txBody>
      </p:sp>
      <p:sp>
        <p:nvSpPr>
          <p:cNvPr id="21508" name="Rectangle 4"/>
          <p:cNvSpPr>
            <a:spLocks noGrp="1" noChangeArrowheads="1"/>
          </p:cNvSpPr>
          <p:nvPr>
            <p:ph sz="half" idx="2"/>
          </p:nvPr>
        </p:nvSpPr>
        <p:spPr>
          <a:xfrm>
            <a:off x="6256020" y="2177456"/>
            <a:ext cx="5097780" cy="3795748"/>
          </a:xfrm>
        </p:spPr>
        <p:txBody>
          <a:bodyPr>
            <a:normAutofit/>
          </a:bodyPr>
          <a:lstStyle/>
          <a:p>
            <a:r>
              <a:rPr lang="pl-PL" sz="1500"/>
              <a:t>Mniej więcej 10 lat temu pojawiła się znakomita reklama piwa. Pierwsza część opowiada fabułę znanej baśni: dziewczyna idzie wzdłuż strumienia, widzi żabę, delikatnie bierze ją na kolana, całuje i żaba zamienia się w pięknego młodzieńca. Ale na tym nie koniec: młody człowiek spogląda na dziewczynę pożądliwie, przyciąga ją do siebie, całuje - a ona zamienia się w butelkę piwa, którą młodzieniec triumfalnym gestem chwyta w dłoń... Dziewczyna marzy o żabie, która naprawdę jest chłopakiem, a chłopak o dziewczynie, która naprawdę jest butelką piwa: miłość i uczucie dziewczyny (symbolizowane przez pocałunek) mogą zamienić żabę w pięknego mężczyznę, a miłość i uczucie mężczyzny mogą zredukować kobietę do "częściowego obiektu", jak to nazywa psychoanaliza, czyli "tego w tobie, co każe mi cię pożądać". </a:t>
            </a:r>
          </a:p>
        </p:txBody>
      </p:sp>
      <p:sp>
        <p:nvSpPr>
          <p:cNvPr id="2" name="Footer Placeholder 1">
            <a:extLst>
              <a:ext uri="{FF2B5EF4-FFF2-40B4-BE49-F238E27FC236}">
                <a16:creationId xmlns:a16="http://schemas.microsoft.com/office/drawing/2014/main" id="{28191B42-FF25-6D43-B903-9FF8DB354104}"/>
              </a:ext>
            </a:extLst>
          </p:cNvPr>
          <p:cNvSpPr>
            <a:spLocks noGrp="1"/>
          </p:cNvSpPr>
          <p:nvPr>
            <p:ph type="ftr" sz="quarter" idx="11"/>
          </p:nvPr>
        </p:nvSpPr>
        <p:spPr>
          <a:xfrm>
            <a:off x="4038600" y="6152426"/>
            <a:ext cx="4114800" cy="365125"/>
          </a:xfrm>
        </p:spPr>
        <p:txBody>
          <a:bodyPr>
            <a:normAutofit/>
          </a:bodyPr>
          <a:lstStyle/>
          <a:p>
            <a:pPr>
              <a:spcAft>
                <a:spcPts val="600"/>
              </a:spcAft>
            </a:pPr>
            <a:r>
              <a:rPr lang="en-GB"/>
              <a:t>Kultura popularna - ideologia</a:t>
            </a:r>
          </a:p>
        </p:txBody>
      </p:sp>
      <p:sp>
        <p:nvSpPr>
          <p:cNvPr id="7" name="Slide Number Placeholder 6"/>
          <p:cNvSpPr>
            <a:spLocks noGrp="1"/>
          </p:cNvSpPr>
          <p:nvPr>
            <p:ph type="sldNum" sz="quarter" idx="12"/>
          </p:nvPr>
        </p:nvSpPr>
        <p:spPr>
          <a:xfrm>
            <a:off x="8610600" y="6152426"/>
            <a:ext cx="2743200" cy="365125"/>
          </a:xfrm>
        </p:spPr>
        <p:txBody>
          <a:bodyPr>
            <a:normAutofit/>
          </a:bodyPr>
          <a:lstStyle/>
          <a:p>
            <a:pPr>
              <a:spcAft>
                <a:spcPts val="600"/>
              </a:spcAft>
            </a:pPr>
            <a:fld id="{0679C932-EEFB-4F40-A4F4-ACE964B202B7}" type="slidenum">
              <a:rPr lang="pl-PL"/>
              <a:pPr>
                <a:spcAft>
                  <a:spcPts val="600"/>
                </a:spcAft>
              </a:pPr>
              <a:t>17</a:t>
            </a:fld>
            <a:endParaRPr lang="pl-PL"/>
          </a:p>
        </p:txBody>
      </p:sp>
    </p:spTree>
    <p:extLst>
      <p:ext uri="{BB962C8B-B14F-4D97-AF65-F5344CB8AC3E}">
        <p14:creationId xmlns:p14="http://schemas.microsoft.com/office/powerpoint/2010/main" val="394246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6F3A-595E-F545-8162-9FD9E9EF96DB}"/>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sz="6000" kern="1200">
                <a:solidFill>
                  <a:schemeClr val="tx1"/>
                </a:solidFill>
                <a:latin typeface="+mj-lt"/>
                <a:ea typeface="+mj-ea"/>
                <a:cs typeface="+mj-cs"/>
              </a:rPr>
              <a:t>RAMBO – opowieść o erze Regana </a:t>
            </a:r>
          </a:p>
        </p:txBody>
      </p:sp>
      <p:sp>
        <p:nvSpPr>
          <p:cNvPr id="3" name="Content Placeholder 2">
            <a:extLst>
              <a:ext uri="{FF2B5EF4-FFF2-40B4-BE49-F238E27FC236}">
                <a16:creationId xmlns:a16="http://schemas.microsoft.com/office/drawing/2014/main" id="{EE2062E8-ED2C-4D42-BF9A-8C98AEF16266}"/>
              </a:ext>
            </a:extLst>
          </p:cNvPr>
          <p:cNvSpPr>
            <a:spLocks noGrp="1"/>
          </p:cNvSpPr>
          <p:nvPr>
            <p:ph sz="half" idx="1"/>
          </p:nvPr>
        </p:nvSpPr>
        <p:spPr>
          <a:xfrm>
            <a:off x="1382268" y="1491643"/>
            <a:ext cx="9427464" cy="722376"/>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hlinkClick r:id="rId2"/>
              </a:rPr>
              <a:t>https://www.youtube.com/watch?v=vN2or9eF8Q8</a:t>
            </a:r>
            <a:r>
              <a:rPr lang="en-US" sz="2400" kern="1200">
                <a:solidFill>
                  <a:schemeClr val="tx1"/>
                </a:solidFill>
                <a:latin typeface="+mn-lt"/>
                <a:ea typeface="+mn-ea"/>
                <a:cs typeface="+mn-cs"/>
              </a:rPr>
              <a:t> </a:t>
            </a:r>
          </a:p>
        </p:txBody>
      </p:sp>
      <p:pic>
        <p:nvPicPr>
          <p:cNvPr id="8" name="Content Placeholder 7">
            <a:extLst>
              <a:ext uri="{FF2B5EF4-FFF2-40B4-BE49-F238E27FC236}">
                <a16:creationId xmlns:a16="http://schemas.microsoft.com/office/drawing/2014/main" id="{80ACD8AC-5A9E-CE48-8059-2D65196928D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151" r="4920"/>
          <a:stretch/>
        </p:blipFill>
        <p:spPr>
          <a:xfrm>
            <a:off x="609600" y="2423680"/>
            <a:ext cx="5212080" cy="3856948"/>
          </a:xfrm>
          <a:prstGeom prst="rect">
            <a:avLst/>
          </a:prstGeom>
        </p:spPr>
      </p:pic>
      <p:cxnSp>
        <p:nvCxnSpPr>
          <p:cNvPr id="15" name="Straight Connector 14">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B6B4E1-A778-1A4D-B793-33E1EDB83989}"/>
              </a:ext>
            </a:extLst>
          </p:cNvPr>
          <p:cNvPicPr>
            <a:picLocks noChangeAspect="1"/>
          </p:cNvPicPr>
          <p:nvPr/>
        </p:nvPicPr>
        <p:blipFill rotWithShape="1">
          <a:blip r:embed="rId4">
            <a:extLst>
              <a:ext uri="{28A0092B-C50C-407E-A947-70E740481C1C}">
                <a14:useLocalDpi xmlns:a14="http://schemas.microsoft.com/office/drawing/2010/main" val="0"/>
              </a:ext>
            </a:extLst>
          </a:blip>
          <a:srcRect l="28801" r="3641" b="-2"/>
          <a:stretch/>
        </p:blipFill>
        <p:spPr>
          <a:xfrm>
            <a:off x="6370320" y="2423040"/>
            <a:ext cx="5212080" cy="3857568"/>
          </a:xfrm>
          <a:prstGeom prst="rect">
            <a:avLst/>
          </a:prstGeom>
        </p:spPr>
      </p:pic>
      <p:sp>
        <p:nvSpPr>
          <p:cNvPr id="5" name="Footer Placeholder 4">
            <a:extLst>
              <a:ext uri="{FF2B5EF4-FFF2-40B4-BE49-F238E27FC236}">
                <a16:creationId xmlns:a16="http://schemas.microsoft.com/office/drawing/2014/main" id="{9DDAA45D-19B1-E643-929C-EFD5BBDDD44B}"/>
              </a:ext>
            </a:extLst>
          </p:cNvPr>
          <p:cNvSpPr>
            <a:spLocks noGrp="1"/>
          </p:cNvSpPr>
          <p:nvPr>
            <p:ph type="ftr" sz="quarter" idx="11"/>
          </p:nvPr>
        </p:nvSpPr>
        <p:spPr>
          <a:xfrm>
            <a:off x="4041648" y="6356350"/>
            <a:ext cx="4114800" cy="365125"/>
          </a:xfrm>
        </p:spPr>
        <p:txBody>
          <a:bodyPr vert="horz" lIns="91440" tIns="45720" rIns="91440" bIns="45720" rtlCol="0" anchor="ctr">
            <a:normAutofit/>
          </a:bodyPr>
          <a:lstStyle/>
          <a:p>
            <a:pPr>
              <a:spcAft>
                <a:spcPts val="600"/>
              </a:spcAft>
            </a:pPr>
            <a:r>
              <a:rPr kumimoji="0" lang="en-US" kern="1200">
                <a:solidFill>
                  <a:schemeClr val="tx1">
                    <a:alpha val="60000"/>
                  </a:schemeClr>
                </a:solidFill>
                <a:latin typeface="+mn-lt"/>
                <a:ea typeface="+mn-ea"/>
                <a:cs typeface="+mn-cs"/>
              </a:rPr>
              <a:t>Kultura popularna - ideologia</a:t>
            </a:r>
          </a:p>
        </p:txBody>
      </p:sp>
      <p:sp>
        <p:nvSpPr>
          <p:cNvPr id="6" name="Slide Number Placeholder 5">
            <a:extLst>
              <a:ext uri="{FF2B5EF4-FFF2-40B4-BE49-F238E27FC236}">
                <a16:creationId xmlns:a16="http://schemas.microsoft.com/office/drawing/2014/main" id="{E1D205B4-99B7-CE43-A25D-B9BC90D08517}"/>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8C592886-E571-45D5-8B56-343DC94F8FA6}" type="slidenum">
              <a:rPr kumimoji="0" lang="en-US">
                <a:solidFill>
                  <a:schemeClr val="tx1">
                    <a:alpha val="60000"/>
                  </a:schemeClr>
                </a:solidFill>
              </a:rPr>
              <a:pPr>
                <a:spcAft>
                  <a:spcPts val="600"/>
                </a:spcAft>
              </a:pPr>
              <a:t>18</a:t>
            </a:fld>
            <a:endParaRPr kumimoji="0" lang="en-US">
              <a:solidFill>
                <a:schemeClr val="tx1">
                  <a:alpha val="60000"/>
                </a:schemeClr>
              </a:solidFill>
            </a:endParaRPr>
          </a:p>
        </p:txBody>
      </p:sp>
    </p:spTree>
    <p:extLst>
      <p:ext uri="{BB962C8B-B14F-4D97-AF65-F5344CB8AC3E}">
        <p14:creationId xmlns:p14="http://schemas.microsoft.com/office/powerpoint/2010/main" val="198720700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4763D-656E-4345-BCD5-4937F807E396}"/>
              </a:ext>
            </a:extLst>
          </p:cNvPr>
          <p:cNvSpPr>
            <a:spLocks noGrp="1"/>
          </p:cNvSpPr>
          <p:nvPr>
            <p:ph type="title"/>
          </p:nvPr>
        </p:nvSpPr>
        <p:spPr>
          <a:xfrm>
            <a:off x="6421700" y="713232"/>
            <a:ext cx="5154168" cy="1197864"/>
          </a:xfrm>
        </p:spPr>
        <p:txBody>
          <a:bodyPr vert="horz" lIns="91440" tIns="45720" rIns="91440" bIns="45720" rtlCol="0" anchor="ctr">
            <a:normAutofit/>
          </a:bodyPr>
          <a:lstStyle/>
          <a:p>
            <a:r>
              <a:rPr lang="en-US" sz="1800"/>
              <a:t>Trailer: Rambo</a:t>
            </a:r>
            <a:br>
              <a:rPr lang="en-US" sz="1800"/>
            </a:br>
            <a:r>
              <a:rPr lang="en-US" sz="1800">
                <a:hlinkClick r:id="rId2"/>
              </a:rPr>
              <a:t>https://www.filmweb.pl/video/zwiastun/nr+2+polski-13765</a:t>
            </a:r>
            <a:r>
              <a:rPr lang="en-US" sz="1800"/>
              <a:t> </a:t>
            </a:r>
          </a:p>
        </p:txBody>
      </p:sp>
      <p:pic>
        <p:nvPicPr>
          <p:cNvPr id="8" name="Content Placeholder 7">
            <a:extLst>
              <a:ext uri="{FF2B5EF4-FFF2-40B4-BE49-F238E27FC236}">
                <a16:creationId xmlns:a16="http://schemas.microsoft.com/office/drawing/2014/main" id="{16FAA459-1BC2-7743-B436-9E88D8C1B2A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1253" r="-1" b="6064"/>
          <a:stretch/>
        </p:blipFill>
        <p:spPr>
          <a:xfrm>
            <a:off x="20" y="10"/>
            <a:ext cx="5495089" cy="6857990"/>
          </a:xfrm>
          <a:prstGeom prst="rect">
            <a:avLst/>
          </a:prstGeom>
        </p:spPr>
      </p:pic>
      <p:cxnSp>
        <p:nvCxnSpPr>
          <p:cNvPr id="15" name="Straight Connector 14">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E247BC-0812-AA4E-B518-F3154FA7CFE5}"/>
              </a:ext>
            </a:extLst>
          </p:cNvPr>
          <p:cNvSpPr>
            <a:spLocks noGrp="1"/>
          </p:cNvSpPr>
          <p:nvPr>
            <p:ph sz="half" idx="2"/>
          </p:nvPr>
        </p:nvSpPr>
        <p:spPr>
          <a:xfrm>
            <a:off x="6421700" y="2048256"/>
            <a:ext cx="5154168" cy="4123944"/>
          </a:xfrm>
        </p:spPr>
        <p:txBody>
          <a:bodyPr vert="horz" lIns="91440" tIns="45720" rIns="91440" bIns="45720" rtlCol="0" anchor="t">
            <a:normAutofit/>
          </a:bodyPr>
          <a:lstStyle/>
          <a:p>
            <a:r>
              <a:rPr lang="en-US" sz="1200" b="1"/>
              <a:t>Sylvester Stallone</a:t>
            </a:r>
          </a:p>
          <a:p>
            <a:pPr marL="0"/>
            <a:r>
              <a:rPr lang="en-US" sz="1200"/>
              <a:t>John J. Rambo (Sylvester Stallone), rezerwista amerykański, dawny żołnierz US Army Special Forces, weteran wojny wietnamskiej przybywa do małego miasteczka w stanie Waszyngton, by odwiedzić Dolmora Berry’ego, ostatniego z żyjących przyjaciół z oddziału. Na miejscu dowiaduje się, że Berry zmarł na raka, wywołanego kontaktem z pestycydami rozsypywanymi w Wietnamie przez amerykańskie bombowce. Wstrząśnięty Rambo wędruje przed siebie, zachodząc po drodze do miasteczka Hope, gdzie zaczepia go tamtejszy szeryf Will Teasle (Brian Dennehy). Szeryfowi nie podoba się, że na jego terenie pojawił się obcy włóczęga i niedwuznacznie sugeruje Rambo, by wsiadł do policyjnego auta. Wywozi go za miasto, jednak ten postanawia wrócić do Hope. Widząc to, szeryf również zawraca i aresztuje bohatera pod zarzutem włóczęgostwa. Rambo trafia na posterunek policyjny, gdzie zostaje w brutalny sposób potraktowany jak groźny bandyta. Kiedy jeden z policjantów chce go złośliwie ogolić na sucho, pamięć podsuwa Johnowi traumatyczne wspomnienia z tortur w Wietnamie. Rambo w brawurowy sposób ucieka z komisariatu, jednocześnie atakując policjantów. Wywołuje tym samym wojnę z lokalnym wymiarem sprawiedliwości; ta rozgrywa się w pobliskim lesie. Na pomoc policjantom z miasteczka Hope przybywa były dowódca Rambo – pułkownik Samuel Trautman (Richard Crenna), który jednak rozwiewa nadzieje na łatwe schwytanie komandosa. Do akcji więc wkracza także policja stanowa oraz Gwardia Narodowa.</a:t>
            </a:r>
          </a:p>
          <a:p>
            <a:pPr marL="0"/>
            <a:endParaRPr lang="en-US" sz="1200"/>
          </a:p>
        </p:txBody>
      </p:sp>
      <p:sp>
        <p:nvSpPr>
          <p:cNvPr id="6" name="Slide Number Placeholder 5">
            <a:extLst>
              <a:ext uri="{FF2B5EF4-FFF2-40B4-BE49-F238E27FC236}">
                <a16:creationId xmlns:a16="http://schemas.microsoft.com/office/drawing/2014/main" id="{164A8A94-64E4-4141-8FB5-0AA5C2D03B30}"/>
              </a:ext>
            </a:extLst>
          </p:cNvPr>
          <p:cNvSpPr>
            <a:spLocks noGrp="1"/>
          </p:cNvSpPr>
          <p:nvPr>
            <p:ph type="sldNum" sz="quarter" idx="12"/>
          </p:nvPr>
        </p:nvSpPr>
        <p:spPr>
          <a:xfrm>
            <a:off x="841248" y="6355080"/>
            <a:ext cx="906562" cy="365125"/>
          </a:xfrm>
        </p:spPr>
        <p:txBody>
          <a:bodyPr vert="horz" lIns="91440" tIns="45720" rIns="91440" bIns="45720" rtlCol="0" anchor="ctr">
            <a:normAutofit/>
          </a:bodyPr>
          <a:lstStyle/>
          <a:p>
            <a:pPr algn="l">
              <a:spcAft>
                <a:spcPts val="600"/>
              </a:spcAft>
              <a:defRPr/>
            </a:pPr>
            <a:fld id="{8C592886-E571-45D5-8B56-343DC94F8FA6}" type="slidenum">
              <a:rPr lang="en-US">
                <a:solidFill>
                  <a:schemeClr val="tx1"/>
                </a:solidFill>
                <a:latin typeface="Calibri" panose="020F0502020204030204"/>
              </a:rPr>
              <a:pPr algn="l">
                <a:spcAft>
                  <a:spcPts val="600"/>
                </a:spcAft>
                <a:defRPr/>
              </a:pPr>
              <a:t>19</a:t>
            </a:fld>
            <a:endParaRPr lang="en-US">
              <a:solidFill>
                <a:schemeClr val="tx1"/>
              </a:solidFill>
              <a:latin typeface="Calibri" panose="020F0502020204030204"/>
            </a:endParaRPr>
          </a:p>
        </p:txBody>
      </p:sp>
      <p:sp>
        <p:nvSpPr>
          <p:cNvPr id="5" name="Footer Placeholder 4">
            <a:extLst>
              <a:ext uri="{FF2B5EF4-FFF2-40B4-BE49-F238E27FC236}">
                <a16:creationId xmlns:a16="http://schemas.microsoft.com/office/drawing/2014/main" id="{71B921A1-40DE-104A-8CED-906A45606FE8}"/>
              </a:ext>
            </a:extLst>
          </p:cNvPr>
          <p:cNvSpPr>
            <a:spLocks noGrp="1"/>
          </p:cNvSpPr>
          <p:nvPr>
            <p:ph type="ftr" sz="quarter" idx="11"/>
          </p:nvPr>
        </p:nvSpPr>
        <p:spPr>
          <a:xfrm>
            <a:off x="8246378" y="6355080"/>
            <a:ext cx="3329490" cy="365125"/>
          </a:xfrm>
        </p:spPr>
        <p:txBody>
          <a:bodyPr vert="horz" lIns="91440" tIns="45720" rIns="91440" bIns="45720" rtlCol="0" anchor="ctr">
            <a:normAutofit/>
          </a:bodyPr>
          <a:lstStyle/>
          <a:p>
            <a:pPr algn="r">
              <a:spcAft>
                <a:spcPts val="600"/>
              </a:spcAft>
              <a:defRPr/>
            </a:pPr>
            <a:r>
              <a:rPr lang="en-US" kern="1200">
                <a:solidFill>
                  <a:schemeClr val="tx1">
                    <a:alpha val="70000"/>
                  </a:schemeClr>
                </a:solidFill>
                <a:latin typeface="Calibri" panose="020F0502020204030204"/>
                <a:ea typeface="+mn-ea"/>
                <a:cs typeface="+mn-cs"/>
              </a:rPr>
              <a:t>Kultura popularna - ideologia</a:t>
            </a:r>
          </a:p>
        </p:txBody>
      </p:sp>
    </p:spTree>
    <p:extLst>
      <p:ext uri="{BB962C8B-B14F-4D97-AF65-F5344CB8AC3E}">
        <p14:creationId xmlns:p14="http://schemas.microsoft.com/office/powerpoint/2010/main" val="17789219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F63B82-5D71-694D-85C8-9103AA862A93}"/>
              </a:ext>
            </a:extLst>
          </p:cNvPr>
          <p:cNvSpPr>
            <a:spLocks noGrp="1"/>
          </p:cNvSpPr>
          <p:nvPr>
            <p:ph idx="1"/>
          </p:nvPr>
        </p:nvSpPr>
        <p:spPr>
          <a:xfrm>
            <a:off x="643467" y="1782981"/>
            <a:ext cx="10905066" cy="4393982"/>
          </a:xfrm>
        </p:spPr>
        <p:txBody>
          <a:bodyPr>
            <a:normAutofit/>
          </a:bodyPr>
          <a:lstStyle/>
          <a:p>
            <a:r>
              <a:rPr lang="pl-PL" sz="1700" dirty="0"/>
              <a:t>Jeszcze o komediach romantycznych:</a:t>
            </a:r>
          </a:p>
          <a:p>
            <a:endParaRPr lang="pl-PL" sz="1700" dirty="0"/>
          </a:p>
          <a:p>
            <a:pPr marL="0" indent="0">
              <a:buNone/>
            </a:pPr>
            <a:r>
              <a:rPr lang="pl-PL" sz="1700" i="1" dirty="0"/>
              <a:t>Komedie romantyczne z lat dziewięćdziesiątych nazywa się nowymi, </a:t>
            </a:r>
            <a:r>
              <a:rPr lang="pl-PL" sz="1700" i="1" dirty="0" err="1"/>
              <a:t>new</a:t>
            </a:r>
            <a:r>
              <a:rPr lang="pl-PL" sz="1700" i="1" dirty="0"/>
              <a:t> </a:t>
            </a:r>
            <a:r>
              <a:rPr lang="pl-PL" sz="1700" i="1" dirty="0" err="1"/>
              <a:t>romances</a:t>
            </a:r>
            <a:r>
              <a:rPr lang="pl-PL" sz="1700" i="1" dirty="0"/>
              <a:t>, gdyż zerwały ze stylem i ideologią komedii neurotycznych, zaprzestały opisu trudnych i burzliwych związków dwojga niezależnych partnerów, a zaczęły opowiadać historie wesoło-sentymentalne i słodko-krzepiące z morałami tak tradycyjnymi, jakby nigdy nie było kontrkultury, ideologii feministycznej i radykalnych ruchów społecznych. Stały się kinową oazą spokoju i konserwatyzmu, miejscem chwilowego schronienia przed konsekwencjami burzliwych przemian światopoglądowych i społecznych. Swój renesans komedia romantyczna zawdzięcza także, jak mi się zdaje, nadmiernej ekspansji "męskich" filmów akcji, pełnych brutalności, przemocy i komputerowych fajerwerków, zmęczeni nimi widzowie zaczęli tęsknić za "kobiecym" kinem - eleganckim, dowcipnym i sentymentalnym.</a:t>
            </a:r>
          </a:p>
          <a:p>
            <a:endParaRPr lang="en-GB" sz="1700" dirty="0"/>
          </a:p>
          <a:p>
            <a:endParaRPr lang="en-GB" sz="1700" dirty="0"/>
          </a:p>
          <a:p>
            <a:r>
              <a:rPr lang="en-GB" sz="1700" dirty="0"/>
              <a:t>Z: </a:t>
            </a:r>
            <a:r>
              <a:rPr lang="en-GB" sz="1700" dirty="0">
                <a:hlinkClick r:id="rId2"/>
              </a:rPr>
              <a:t>https://kultura.onet.pl/film/wiadomosci/all-you-need-is-love-czyli-o-filmowej-komedii-romantycznej/e78xcqg</a:t>
            </a:r>
            <a:r>
              <a:rPr lang="en-GB" sz="1700" dirty="0"/>
              <a:t> </a:t>
            </a:r>
          </a:p>
        </p:txBody>
      </p:sp>
      <p:sp>
        <p:nvSpPr>
          <p:cNvPr id="1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33B5640F-5821-A14D-A60E-A514A9F0DD19}"/>
              </a:ext>
            </a:extLst>
          </p:cNvPr>
          <p:cNvSpPr>
            <a:spLocks noGrp="1"/>
          </p:cNvSpPr>
          <p:nvPr>
            <p:ph type="ftr" sz="quarter" idx="11"/>
          </p:nvPr>
        </p:nvSpPr>
        <p:spPr/>
        <p:txBody>
          <a:bodyPr/>
          <a:lstStyle/>
          <a:p>
            <a:r>
              <a:rPr lang="en-GB"/>
              <a:t>Kultura popularna - ideologia</a:t>
            </a:r>
          </a:p>
        </p:txBody>
      </p:sp>
      <p:sp>
        <p:nvSpPr>
          <p:cNvPr id="5" name="Slide Number Placeholder 4">
            <a:extLst>
              <a:ext uri="{FF2B5EF4-FFF2-40B4-BE49-F238E27FC236}">
                <a16:creationId xmlns:a16="http://schemas.microsoft.com/office/drawing/2014/main" id="{0E06DA59-667E-384B-AE1E-8BE9CC983C84}"/>
              </a:ext>
            </a:extLst>
          </p:cNvPr>
          <p:cNvSpPr>
            <a:spLocks noGrp="1"/>
          </p:cNvSpPr>
          <p:nvPr>
            <p:ph type="sldNum" sz="quarter" idx="12"/>
          </p:nvPr>
        </p:nvSpPr>
        <p:spPr/>
        <p:txBody>
          <a:bodyPr/>
          <a:lstStyle/>
          <a:p>
            <a:fld id="{21E51DC2-0B7B-214E-8012-A83357AD62A9}" type="slidenum">
              <a:rPr lang="en-GB" smtClean="0"/>
              <a:t>2</a:t>
            </a:fld>
            <a:endParaRPr lang="en-GB"/>
          </a:p>
        </p:txBody>
      </p:sp>
    </p:spTree>
    <p:extLst>
      <p:ext uri="{BB962C8B-B14F-4D97-AF65-F5344CB8AC3E}">
        <p14:creationId xmlns:p14="http://schemas.microsoft.com/office/powerpoint/2010/main" val="203468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81E081-3A17-7649-96BD-242D58FA5E26}"/>
              </a:ext>
            </a:extLst>
          </p:cNvPr>
          <p:cNvSpPr>
            <a:spLocks noGrp="1"/>
          </p:cNvSpPr>
          <p:nvPr>
            <p:ph type="title"/>
          </p:nvPr>
        </p:nvSpPr>
        <p:spPr>
          <a:xfrm>
            <a:off x="943277" y="480216"/>
            <a:ext cx="10444758" cy="1344168"/>
          </a:xfrm>
        </p:spPr>
        <p:txBody>
          <a:bodyPr vert="horz" lIns="91440" tIns="45720" rIns="91440" bIns="45720" rtlCol="0" anchor="ctr">
            <a:normAutofit/>
          </a:bodyPr>
          <a:lstStyle/>
          <a:p>
            <a:r>
              <a:rPr lang="en-US" kern="1200">
                <a:solidFill>
                  <a:schemeClr val="bg1"/>
                </a:solidFill>
                <a:latin typeface="+mj-lt"/>
                <a:ea typeface="+mj-ea"/>
                <a:cs typeface="+mj-cs"/>
              </a:rPr>
              <a:t>Rambo: jaka wojna?</a:t>
            </a:r>
          </a:p>
        </p:txBody>
      </p:sp>
      <p:cxnSp>
        <p:nvCxnSpPr>
          <p:cNvPr id="17"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5E3B310-B338-4A44-8348-968E1CEFCE18}"/>
              </a:ext>
            </a:extLst>
          </p:cNvPr>
          <p:cNvSpPr>
            <a:spLocks noGrp="1"/>
          </p:cNvSpPr>
          <p:nvPr>
            <p:ph type="ftr" sz="quarter" idx="11"/>
          </p:nvPr>
        </p:nvSpPr>
        <p:spPr>
          <a:xfrm>
            <a:off x="4539082" y="6556248"/>
            <a:ext cx="3657600" cy="274320"/>
          </a:xfrm>
        </p:spPr>
        <p:txBody>
          <a:bodyPr vert="horz" lIns="91440" tIns="45720" rIns="91440" bIns="45720" rtlCol="0" anchor="ctr">
            <a:normAutofit/>
          </a:bodyPr>
          <a:lstStyle/>
          <a:p>
            <a:pPr>
              <a:spcAft>
                <a:spcPts val="600"/>
              </a:spcAft>
            </a:pPr>
            <a:r>
              <a:rPr lang="en-US" kern="1200">
                <a:solidFill>
                  <a:schemeClr val="tx1">
                    <a:alpha val="70000"/>
                  </a:schemeClr>
                </a:solidFill>
                <a:latin typeface="+mn-lt"/>
                <a:ea typeface="+mn-ea"/>
                <a:cs typeface="+mn-cs"/>
              </a:rPr>
              <a:t>Kultura popularna - ideologia</a:t>
            </a:r>
          </a:p>
        </p:txBody>
      </p:sp>
      <p:sp>
        <p:nvSpPr>
          <p:cNvPr id="6" name="Slide Number Placeholder 5">
            <a:extLst>
              <a:ext uri="{FF2B5EF4-FFF2-40B4-BE49-F238E27FC236}">
                <a16:creationId xmlns:a16="http://schemas.microsoft.com/office/drawing/2014/main" id="{3E5C1380-87E7-4D47-917B-9EE2E5C1A667}"/>
              </a:ext>
            </a:extLst>
          </p:cNvPr>
          <p:cNvSpPr>
            <a:spLocks noGrp="1"/>
          </p:cNvSpPr>
          <p:nvPr>
            <p:ph type="sldNum" sz="quarter" idx="12"/>
          </p:nvPr>
        </p:nvSpPr>
        <p:spPr>
          <a:xfrm>
            <a:off x="8610600" y="6556248"/>
            <a:ext cx="2743200" cy="274320"/>
          </a:xfrm>
        </p:spPr>
        <p:txBody>
          <a:bodyPr vert="horz" lIns="91440" tIns="45720" rIns="91440" bIns="45720" rtlCol="0" anchor="ctr">
            <a:normAutofit/>
          </a:bodyPr>
          <a:lstStyle/>
          <a:p>
            <a:pPr>
              <a:spcAft>
                <a:spcPts val="600"/>
              </a:spcAft>
            </a:pPr>
            <a:fld id="{8C592886-E571-45D5-8B56-343DC94F8FA6}" type="slidenum">
              <a:rPr kumimoji="0" lang="en-US">
                <a:solidFill>
                  <a:schemeClr val="tx1">
                    <a:alpha val="70000"/>
                  </a:schemeClr>
                </a:solidFill>
              </a:rPr>
              <a:pPr>
                <a:spcAft>
                  <a:spcPts val="600"/>
                </a:spcAft>
              </a:pPr>
              <a:t>20</a:t>
            </a:fld>
            <a:endParaRPr lang="en-US" b="1">
              <a:solidFill>
                <a:schemeClr val="tx1">
                  <a:alpha val="70000"/>
                </a:schemeClr>
              </a:solidFill>
            </a:endParaRPr>
          </a:p>
        </p:txBody>
      </p:sp>
      <p:graphicFrame>
        <p:nvGraphicFramePr>
          <p:cNvPr id="8" name="Content Placeholder 2">
            <a:extLst>
              <a:ext uri="{FF2B5EF4-FFF2-40B4-BE49-F238E27FC236}">
                <a16:creationId xmlns:a16="http://schemas.microsoft.com/office/drawing/2014/main" id="{859F17F2-FAC2-4400-B9AB-76DF2F66AEFF}"/>
              </a:ext>
            </a:extLst>
          </p:cNvPr>
          <p:cNvGraphicFramePr>
            <a:graphicFrameLocks noGrp="1"/>
          </p:cNvGraphicFramePr>
          <p:nvPr>
            <p:ph sz="half" idx="1"/>
            <p:extLst>
              <p:ext uri="{D42A27DB-BD31-4B8C-83A1-F6EECF244321}">
                <p14:modId xmlns:p14="http://schemas.microsoft.com/office/powerpoint/2010/main" val="1954463208"/>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40842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1EACB4F-04FB-104C-AF71-56C3D2621963}"/>
              </a:ext>
            </a:extLst>
          </p:cNvPr>
          <p:cNvSpPr>
            <a:spLocks noGrp="1"/>
          </p:cNvSpPr>
          <p:nvPr>
            <p:ph type="title"/>
          </p:nvPr>
        </p:nvSpPr>
        <p:spPr>
          <a:xfrm>
            <a:off x="841248" y="932688"/>
            <a:ext cx="4892040" cy="1773936"/>
          </a:xfrm>
        </p:spPr>
        <p:txBody>
          <a:bodyPr vert="horz" lIns="91440" tIns="45720" rIns="91440" bIns="45720" rtlCol="0" anchor="b">
            <a:normAutofit/>
          </a:bodyPr>
          <a:lstStyle/>
          <a:p>
            <a:r>
              <a:rPr lang="en-US" sz="4000" kern="1200">
                <a:solidFill>
                  <a:schemeClr val="tx1"/>
                </a:solidFill>
                <a:latin typeface="+mj-lt"/>
                <a:ea typeface="+mj-ea"/>
                <a:cs typeface="+mj-cs"/>
              </a:rPr>
              <a:t>Polska kultura popularna</a:t>
            </a:r>
          </a:p>
        </p:txBody>
      </p:sp>
      <p:sp>
        <p:nvSpPr>
          <p:cNvPr id="3" name="Content Placeholder 2">
            <a:extLst>
              <a:ext uri="{FF2B5EF4-FFF2-40B4-BE49-F238E27FC236}">
                <a16:creationId xmlns:a16="http://schemas.microsoft.com/office/drawing/2014/main" id="{85DA3B1F-08D2-5340-863D-6D6C9276F8ED}"/>
              </a:ext>
            </a:extLst>
          </p:cNvPr>
          <p:cNvSpPr>
            <a:spLocks noGrp="1"/>
          </p:cNvSpPr>
          <p:nvPr>
            <p:ph sz="half" idx="1"/>
          </p:nvPr>
        </p:nvSpPr>
        <p:spPr>
          <a:xfrm>
            <a:off x="841248" y="2898648"/>
            <a:ext cx="4892040" cy="3209544"/>
          </a:xfrm>
        </p:spPr>
        <p:txBody>
          <a:bodyPr vert="horz" lIns="91440" tIns="45720" rIns="91440" bIns="45720" rtlCol="0" anchor="t">
            <a:normAutofit/>
          </a:bodyPr>
          <a:lstStyle/>
          <a:p>
            <a:r>
              <a:rPr lang="en-US" sz="2000" dirty="0" err="1"/>
              <a:t>Władysław</a:t>
            </a:r>
            <a:r>
              <a:rPr lang="en-US" sz="2000" dirty="0"/>
              <a:t> </a:t>
            </a:r>
            <a:r>
              <a:rPr lang="en-US" sz="2000" dirty="0" err="1"/>
              <a:t>Pasikowski</a:t>
            </a:r>
            <a:r>
              <a:rPr lang="en-US" sz="2000" dirty="0"/>
              <a:t> </a:t>
            </a:r>
            <a:r>
              <a:rPr lang="en-US" sz="2000" dirty="0" err="1"/>
              <a:t>Psy</a:t>
            </a:r>
            <a:endParaRPr lang="en-US" sz="2000" dirty="0"/>
          </a:p>
          <a:p>
            <a:r>
              <a:rPr lang="en-US" sz="2000" dirty="0">
                <a:hlinkClick r:id="rId2"/>
              </a:rPr>
              <a:t>https://www.youtube.com/watch?v=C6agnF7iXwc</a:t>
            </a:r>
            <a:r>
              <a:rPr lang="en-US" sz="2000" dirty="0"/>
              <a:t> </a:t>
            </a:r>
          </a:p>
        </p:txBody>
      </p:sp>
      <p:cxnSp>
        <p:nvCxnSpPr>
          <p:cNvPr id="15" name="Straight Connector 14">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D2E5310D-4676-7C4E-9634-48E7844A422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82216" y="576072"/>
            <a:ext cx="3957637" cy="5715000"/>
          </a:xfrm>
          <a:prstGeom prst="rect">
            <a:avLst/>
          </a:prstGeom>
        </p:spPr>
      </p:pic>
      <p:sp>
        <p:nvSpPr>
          <p:cNvPr id="5" name="Footer Placeholder 4">
            <a:extLst>
              <a:ext uri="{FF2B5EF4-FFF2-40B4-BE49-F238E27FC236}">
                <a16:creationId xmlns:a16="http://schemas.microsoft.com/office/drawing/2014/main" id="{83619E65-752D-7A45-989D-1A25D97ED7DA}"/>
              </a:ext>
            </a:extLst>
          </p:cNvPr>
          <p:cNvSpPr>
            <a:spLocks noGrp="1"/>
          </p:cNvSpPr>
          <p:nvPr>
            <p:ph type="ftr" sz="quarter" idx="11"/>
          </p:nvPr>
        </p:nvSpPr>
        <p:spPr>
          <a:xfrm>
            <a:off x="6684264" y="6355080"/>
            <a:ext cx="3621024" cy="365760"/>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Kultura popularna - ideologia</a:t>
            </a:r>
          </a:p>
        </p:txBody>
      </p:sp>
      <p:sp>
        <p:nvSpPr>
          <p:cNvPr id="6" name="Slide Number Placeholder 5">
            <a:extLst>
              <a:ext uri="{FF2B5EF4-FFF2-40B4-BE49-F238E27FC236}">
                <a16:creationId xmlns:a16="http://schemas.microsoft.com/office/drawing/2014/main" id="{6DB34C13-C4A3-1A47-AB44-594CDF80E0D5}"/>
              </a:ext>
            </a:extLst>
          </p:cNvPr>
          <p:cNvSpPr>
            <a:spLocks noGrp="1"/>
          </p:cNvSpPr>
          <p:nvPr>
            <p:ph type="sldNum" sz="quarter" idx="12"/>
          </p:nvPr>
        </p:nvSpPr>
        <p:spPr>
          <a:xfrm>
            <a:off x="10534650" y="6355080"/>
            <a:ext cx="819150" cy="365125"/>
          </a:xfrm>
        </p:spPr>
        <p:txBody>
          <a:bodyPr vert="horz" lIns="91440" tIns="45720" rIns="91440" bIns="45720" rtlCol="0" anchor="ctr">
            <a:normAutofit/>
          </a:bodyPr>
          <a:lstStyle/>
          <a:p>
            <a:pPr>
              <a:spcAft>
                <a:spcPts val="600"/>
              </a:spcAft>
            </a:pPr>
            <a:fld id="{8C592886-E571-45D5-8B56-343DC94F8FA6}" type="slidenum">
              <a:rPr kumimoji="0" lang="en-US">
                <a:solidFill>
                  <a:schemeClr val="tx1">
                    <a:alpha val="80000"/>
                  </a:schemeClr>
                </a:solidFill>
              </a:rPr>
              <a:pPr>
                <a:spcAft>
                  <a:spcPts val="600"/>
                </a:spcAft>
              </a:pPr>
              <a:t>21</a:t>
            </a:fld>
            <a:endParaRPr lang="en-US" b="1">
              <a:solidFill>
                <a:schemeClr val="tx1">
                  <a:alpha val="80000"/>
                </a:schemeClr>
              </a:solidFill>
            </a:endParaRPr>
          </a:p>
        </p:txBody>
      </p:sp>
    </p:spTree>
    <p:extLst>
      <p:ext uri="{BB962C8B-B14F-4D97-AF65-F5344CB8AC3E}">
        <p14:creationId xmlns:p14="http://schemas.microsoft.com/office/powerpoint/2010/main" val="56250736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81E081-3A17-7649-96BD-242D58FA5E26}"/>
              </a:ext>
            </a:extLst>
          </p:cNvPr>
          <p:cNvSpPr>
            <a:spLocks noGrp="1"/>
          </p:cNvSpPr>
          <p:nvPr>
            <p:ph type="title"/>
          </p:nvPr>
        </p:nvSpPr>
        <p:spPr>
          <a:xfrm>
            <a:off x="943277" y="480216"/>
            <a:ext cx="10444758" cy="1344168"/>
          </a:xfrm>
        </p:spPr>
        <p:txBody>
          <a:bodyPr vert="horz" lIns="91440" tIns="45720" rIns="91440" bIns="45720" rtlCol="0" anchor="ctr">
            <a:normAutofit/>
          </a:bodyPr>
          <a:lstStyle/>
          <a:p>
            <a:r>
              <a:rPr lang="en-US" kern="1200">
                <a:solidFill>
                  <a:schemeClr val="bg1"/>
                </a:solidFill>
                <a:latin typeface="+mj-lt"/>
                <a:ea typeface="+mj-ea"/>
                <a:cs typeface="+mj-cs"/>
              </a:rPr>
              <a:t>Psy: jaka “wojna”?</a:t>
            </a:r>
          </a:p>
        </p:txBody>
      </p:sp>
      <p:cxnSp>
        <p:nvCxnSpPr>
          <p:cNvPr id="17"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5E3B310-B338-4A44-8348-968E1CEFCE18}"/>
              </a:ext>
            </a:extLst>
          </p:cNvPr>
          <p:cNvSpPr>
            <a:spLocks noGrp="1"/>
          </p:cNvSpPr>
          <p:nvPr>
            <p:ph type="ftr" sz="quarter" idx="11"/>
          </p:nvPr>
        </p:nvSpPr>
        <p:spPr>
          <a:xfrm>
            <a:off x="4539082" y="6556248"/>
            <a:ext cx="3657600" cy="274320"/>
          </a:xfrm>
        </p:spPr>
        <p:txBody>
          <a:bodyPr vert="horz" lIns="91440" tIns="45720" rIns="91440" bIns="45720" rtlCol="0" anchor="ctr">
            <a:normAutofit/>
          </a:bodyPr>
          <a:lstStyle/>
          <a:p>
            <a:pPr>
              <a:spcAft>
                <a:spcPts val="600"/>
              </a:spcAft>
            </a:pPr>
            <a:r>
              <a:rPr lang="en-US" kern="1200">
                <a:solidFill>
                  <a:schemeClr val="tx1">
                    <a:alpha val="70000"/>
                  </a:schemeClr>
                </a:solidFill>
                <a:latin typeface="+mn-lt"/>
                <a:ea typeface="+mn-ea"/>
                <a:cs typeface="+mn-cs"/>
              </a:rPr>
              <a:t>Kultura popularna - ideologia</a:t>
            </a:r>
          </a:p>
        </p:txBody>
      </p:sp>
      <p:sp>
        <p:nvSpPr>
          <p:cNvPr id="6" name="Slide Number Placeholder 5">
            <a:extLst>
              <a:ext uri="{FF2B5EF4-FFF2-40B4-BE49-F238E27FC236}">
                <a16:creationId xmlns:a16="http://schemas.microsoft.com/office/drawing/2014/main" id="{3E5C1380-87E7-4D47-917B-9EE2E5C1A667}"/>
              </a:ext>
            </a:extLst>
          </p:cNvPr>
          <p:cNvSpPr>
            <a:spLocks noGrp="1"/>
          </p:cNvSpPr>
          <p:nvPr>
            <p:ph type="sldNum" sz="quarter" idx="12"/>
          </p:nvPr>
        </p:nvSpPr>
        <p:spPr>
          <a:xfrm>
            <a:off x="8610600" y="6556248"/>
            <a:ext cx="2743200" cy="274320"/>
          </a:xfrm>
        </p:spPr>
        <p:txBody>
          <a:bodyPr vert="horz" lIns="91440" tIns="45720" rIns="91440" bIns="45720" rtlCol="0" anchor="ctr">
            <a:normAutofit/>
          </a:bodyPr>
          <a:lstStyle/>
          <a:p>
            <a:pPr>
              <a:spcAft>
                <a:spcPts val="600"/>
              </a:spcAft>
            </a:pPr>
            <a:fld id="{8C592886-E571-45D5-8B56-343DC94F8FA6}" type="slidenum">
              <a:rPr kumimoji="0" lang="en-US">
                <a:solidFill>
                  <a:schemeClr val="tx1">
                    <a:alpha val="70000"/>
                  </a:schemeClr>
                </a:solidFill>
              </a:rPr>
              <a:pPr>
                <a:spcAft>
                  <a:spcPts val="600"/>
                </a:spcAft>
              </a:pPr>
              <a:t>22</a:t>
            </a:fld>
            <a:endParaRPr lang="en-US" b="1">
              <a:solidFill>
                <a:schemeClr val="tx1">
                  <a:alpha val="70000"/>
                </a:schemeClr>
              </a:solidFill>
            </a:endParaRPr>
          </a:p>
        </p:txBody>
      </p:sp>
      <p:graphicFrame>
        <p:nvGraphicFramePr>
          <p:cNvPr id="8" name="Content Placeholder 2">
            <a:extLst>
              <a:ext uri="{FF2B5EF4-FFF2-40B4-BE49-F238E27FC236}">
                <a16:creationId xmlns:a16="http://schemas.microsoft.com/office/drawing/2014/main" id="{50D54337-8B81-4E20-87BE-F258F2299741}"/>
              </a:ext>
            </a:extLst>
          </p:cNvPr>
          <p:cNvGraphicFramePr>
            <a:graphicFrameLocks noGrp="1"/>
          </p:cNvGraphicFramePr>
          <p:nvPr>
            <p:ph sz="half" idx="1"/>
            <p:extLst>
              <p:ext uri="{D42A27DB-BD31-4B8C-83A1-F6EECF244321}">
                <p14:modId xmlns:p14="http://schemas.microsoft.com/office/powerpoint/2010/main" val="3435183670"/>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793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29894CC-5D35-1847-AC65-7B6E65F9523A}"/>
              </a:ext>
            </a:extLst>
          </p:cNvPr>
          <p:cNvSpPr>
            <a:spLocks noGrp="1"/>
          </p:cNvSpPr>
          <p:nvPr>
            <p:ph type="title"/>
          </p:nvPr>
        </p:nvSpPr>
        <p:spPr>
          <a:xfrm>
            <a:off x="943277" y="480216"/>
            <a:ext cx="10444758" cy="1344168"/>
          </a:xfrm>
        </p:spPr>
        <p:txBody>
          <a:bodyPr>
            <a:normAutofit/>
          </a:bodyPr>
          <a:lstStyle/>
          <a:p>
            <a:r>
              <a:rPr lang="en-GB">
                <a:solidFill>
                  <a:schemeClr val="bg1"/>
                </a:solidFill>
              </a:rPr>
              <a:t>”ideologia” i nasze lektury</a:t>
            </a:r>
          </a:p>
        </p:txBody>
      </p:sp>
      <p:cxnSp>
        <p:nvCxnSpPr>
          <p:cNvPr id="19" name="Straight Connector 18">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7B623C33-6BEE-8546-871C-5C489DEAA55B}"/>
              </a:ext>
            </a:extLst>
          </p:cNvPr>
          <p:cNvSpPr>
            <a:spLocks noGrp="1"/>
          </p:cNvSpPr>
          <p:nvPr>
            <p:ph type="ftr" sz="quarter" idx="11"/>
          </p:nvPr>
        </p:nvSpPr>
        <p:spPr>
          <a:xfrm>
            <a:off x="4539082" y="6556248"/>
            <a:ext cx="3657600" cy="274320"/>
          </a:xfrm>
        </p:spPr>
        <p:txBody>
          <a:bodyPr>
            <a:normAutofit/>
          </a:bodyPr>
          <a:lstStyle/>
          <a:p>
            <a:pPr>
              <a:spcAft>
                <a:spcPts val="600"/>
              </a:spcAft>
            </a:pPr>
            <a:r>
              <a:rPr lang="en-GB">
                <a:solidFill>
                  <a:schemeClr val="tx1">
                    <a:alpha val="70000"/>
                  </a:schemeClr>
                </a:solidFill>
              </a:rPr>
              <a:t>Kultura popularna - ideologia</a:t>
            </a:r>
          </a:p>
        </p:txBody>
      </p:sp>
      <p:sp>
        <p:nvSpPr>
          <p:cNvPr id="8" name="Slide Number Placeholder 7">
            <a:extLst>
              <a:ext uri="{FF2B5EF4-FFF2-40B4-BE49-F238E27FC236}">
                <a16:creationId xmlns:a16="http://schemas.microsoft.com/office/drawing/2014/main" id="{64186306-B668-C143-BBBA-765575A4D850}"/>
              </a:ext>
            </a:extLst>
          </p:cNvPr>
          <p:cNvSpPr>
            <a:spLocks noGrp="1"/>
          </p:cNvSpPr>
          <p:nvPr>
            <p:ph type="sldNum" sz="quarter" idx="12"/>
          </p:nvPr>
        </p:nvSpPr>
        <p:spPr>
          <a:xfrm>
            <a:off x="8610600" y="6556248"/>
            <a:ext cx="2743200" cy="274320"/>
          </a:xfrm>
        </p:spPr>
        <p:txBody>
          <a:bodyPr>
            <a:normAutofit/>
          </a:bodyPr>
          <a:lstStyle/>
          <a:p>
            <a:pPr>
              <a:spcAft>
                <a:spcPts val="600"/>
              </a:spcAft>
            </a:pPr>
            <a:fld id="{21E51DC2-0B7B-214E-8012-A83357AD62A9}" type="slidenum">
              <a:rPr lang="en-GB">
                <a:solidFill>
                  <a:schemeClr val="tx1">
                    <a:alpha val="70000"/>
                  </a:schemeClr>
                </a:solidFill>
              </a:rPr>
              <a:pPr>
                <a:spcAft>
                  <a:spcPts val="600"/>
                </a:spcAft>
              </a:pPr>
              <a:t>23</a:t>
            </a:fld>
            <a:endParaRPr lang="en-GB">
              <a:solidFill>
                <a:schemeClr val="tx1">
                  <a:alpha val="70000"/>
                </a:schemeClr>
              </a:solidFill>
            </a:endParaRPr>
          </a:p>
        </p:txBody>
      </p:sp>
      <p:graphicFrame>
        <p:nvGraphicFramePr>
          <p:cNvPr id="10" name="Content Placeholder 5">
            <a:extLst>
              <a:ext uri="{FF2B5EF4-FFF2-40B4-BE49-F238E27FC236}">
                <a16:creationId xmlns:a16="http://schemas.microsoft.com/office/drawing/2014/main" id="{B5DC4973-C424-4C80-AFF7-3BB47395A35E}"/>
              </a:ext>
            </a:extLst>
          </p:cNvPr>
          <p:cNvGraphicFramePr>
            <a:graphicFrameLocks noGrp="1"/>
          </p:cNvGraphicFramePr>
          <p:nvPr>
            <p:ph idx="1"/>
            <p:extLst>
              <p:ext uri="{D42A27DB-BD31-4B8C-83A1-F6EECF244321}">
                <p14:modId xmlns:p14="http://schemas.microsoft.com/office/powerpoint/2010/main" val="1793947937"/>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3549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C4A37-527D-0B42-87D9-0C406BA4295F}"/>
              </a:ext>
            </a:extLst>
          </p:cNvPr>
          <p:cNvSpPr>
            <a:spLocks noGrp="1"/>
          </p:cNvSpPr>
          <p:nvPr>
            <p:ph type="title"/>
          </p:nvPr>
        </p:nvSpPr>
        <p:spPr>
          <a:xfrm>
            <a:off x="943277" y="480216"/>
            <a:ext cx="10444758" cy="1344168"/>
          </a:xfrm>
        </p:spPr>
        <p:txBody>
          <a:bodyPr>
            <a:normAutofit/>
          </a:bodyPr>
          <a:lstStyle/>
          <a:p>
            <a:r>
              <a:rPr lang="en-GB">
                <a:solidFill>
                  <a:schemeClr val="bg1"/>
                </a:solidFill>
              </a:rPr>
              <a:t>Jak widać ideologię w naszych:</a:t>
            </a:r>
          </a:p>
        </p:txBody>
      </p:sp>
      <p:cxnSp>
        <p:nvCxnSpPr>
          <p:cNvPr id="16" name="Straight Connector 1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89323E8-96D2-174E-95E0-C802BE8A3C4E}"/>
              </a:ext>
            </a:extLst>
          </p:cNvPr>
          <p:cNvSpPr>
            <a:spLocks noGrp="1"/>
          </p:cNvSpPr>
          <p:nvPr>
            <p:ph type="ftr" sz="quarter" idx="11"/>
          </p:nvPr>
        </p:nvSpPr>
        <p:spPr>
          <a:xfrm>
            <a:off x="4539082" y="6556248"/>
            <a:ext cx="3657600" cy="274320"/>
          </a:xfrm>
        </p:spPr>
        <p:txBody>
          <a:bodyPr>
            <a:normAutofit/>
          </a:bodyPr>
          <a:lstStyle/>
          <a:p>
            <a:pPr>
              <a:spcAft>
                <a:spcPts val="600"/>
              </a:spcAft>
            </a:pPr>
            <a:r>
              <a:rPr lang="en-GB">
                <a:solidFill>
                  <a:schemeClr val="tx1">
                    <a:alpha val="70000"/>
                  </a:schemeClr>
                </a:solidFill>
              </a:rPr>
              <a:t>Kultura popularna - ideologia</a:t>
            </a:r>
          </a:p>
        </p:txBody>
      </p:sp>
      <p:sp>
        <p:nvSpPr>
          <p:cNvPr id="5" name="Slide Number Placeholder 4">
            <a:extLst>
              <a:ext uri="{FF2B5EF4-FFF2-40B4-BE49-F238E27FC236}">
                <a16:creationId xmlns:a16="http://schemas.microsoft.com/office/drawing/2014/main" id="{736FE5BF-1E0C-BF4D-943D-824E85BE8166}"/>
              </a:ext>
            </a:extLst>
          </p:cNvPr>
          <p:cNvSpPr>
            <a:spLocks noGrp="1"/>
          </p:cNvSpPr>
          <p:nvPr>
            <p:ph type="sldNum" sz="quarter" idx="12"/>
          </p:nvPr>
        </p:nvSpPr>
        <p:spPr>
          <a:xfrm>
            <a:off x="8610600" y="6556248"/>
            <a:ext cx="2743200" cy="274320"/>
          </a:xfrm>
        </p:spPr>
        <p:txBody>
          <a:bodyPr>
            <a:normAutofit/>
          </a:bodyPr>
          <a:lstStyle/>
          <a:p>
            <a:pPr>
              <a:spcAft>
                <a:spcPts val="600"/>
              </a:spcAft>
            </a:pPr>
            <a:fld id="{21E51DC2-0B7B-214E-8012-A83357AD62A9}" type="slidenum">
              <a:rPr lang="en-GB">
                <a:solidFill>
                  <a:schemeClr val="tx1">
                    <a:alpha val="70000"/>
                  </a:schemeClr>
                </a:solidFill>
              </a:rPr>
              <a:pPr>
                <a:spcAft>
                  <a:spcPts val="600"/>
                </a:spcAft>
              </a:pPr>
              <a:t>24</a:t>
            </a:fld>
            <a:endParaRPr lang="en-GB">
              <a:solidFill>
                <a:schemeClr val="tx1">
                  <a:alpha val="70000"/>
                </a:schemeClr>
              </a:solidFill>
            </a:endParaRPr>
          </a:p>
        </p:txBody>
      </p:sp>
      <p:graphicFrame>
        <p:nvGraphicFramePr>
          <p:cNvPr id="7" name="Content Placeholder 2">
            <a:extLst>
              <a:ext uri="{FF2B5EF4-FFF2-40B4-BE49-F238E27FC236}">
                <a16:creationId xmlns:a16="http://schemas.microsoft.com/office/drawing/2014/main" id="{DFE47CFE-E00A-485B-8010-C01DB02AAD3D}"/>
              </a:ext>
            </a:extLst>
          </p:cNvPr>
          <p:cNvGraphicFramePr>
            <a:graphicFrameLocks noGrp="1"/>
          </p:cNvGraphicFramePr>
          <p:nvPr>
            <p:ph idx="1"/>
            <p:extLst>
              <p:ext uri="{D42A27DB-BD31-4B8C-83A1-F6EECF244321}">
                <p14:modId xmlns:p14="http://schemas.microsoft.com/office/powerpoint/2010/main" val="2997140819"/>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9154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8CAE2D-A8A9-4A4C-A20A-B1CE091DC0BD}"/>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5100" kern="1200" dirty="0" err="1">
                <a:solidFill>
                  <a:schemeClr val="tx1">
                    <a:lumMod val="85000"/>
                    <a:lumOff val="15000"/>
                  </a:schemeClr>
                </a:solidFill>
                <a:latin typeface="+mj-lt"/>
                <a:ea typeface="+mj-ea"/>
                <a:cs typeface="+mj-cs"/>
              </a:rPr>
              <a:t>Komedia</a:t>
            </a:r>
            <a:r>
              <a:rPr lang="en-US" sz="5100" kern="1200" dirty="0">
                <a:solidFill>
                  <a:schemeClr val="tx1">
                    <a:lumMod val="85000"/>
                    <a:lumOff val="15000"/>
                  </a:schemeClr>
                </a:solidFill>
                <a:latin typeface="+mj-lt"/>
                <a:ea typeface="+mj-ea"/>
                <a:cs typeface="+mj-cs"/>
              </a:rPr>
              <a:t> </a:t>
            </a:r>
            <a:r>
              <a:rPr lang="en-US" sz="5100" kern="1200" dirty="0" err="1">
                <a:solidFill>
                  <a:schemeClr val="tx1">
                    <a:lumMod val="85000"/>
                    <a:lumOff val="15000"/>
                  </a:schemeClr>
                </a:solidFill>
                <a:latin typeface="+mj-lt"/>
                <a:ea typeface="+mj-ea"/>
                <a:cs typeface="+mj-cs"/>
              </a:rPr>
              <a:t>romantyczna</a:t>
            </a:r>
            <a:r>
              <a:rPr lang="en-US" sz="5100" kern="1200" dirty="0">
                <a:solidFill>
                  <a:schemeClr val="tx1">
                    <a:lumMod val="85000"/>
                    <a:lumOff val="15000"/>
                  </a:schemeClr>
                </a:solidFill>
                <a:latin typeface="+mj-lt"/>
                <a:ea typeface="+mj-ea"/>
                <a:cs typeface="+mj-cs"/>
              </a:rPr>
              <a:t> jest ‘a-</a:t>
            </a:r>
            <a:r>
              <a:rPr lang="en-US" sz="5100" kern="1200" dirty="0" err="1">
                <a:solidFill>
                  <a:schemeClr val="tx1">
                    <a:lumMod val="85000"/>
                    <a:lumOff val="15000"/>
                  </a:schemeClr>
                </a:solidFill>
                <a:latin typeface="+mj-lt"/>
                <a:ea typeface="+mj-ea"/>
                <a:cs typeface="+mj-cs"/>
              </a:rPr>
              <a:t>polityczna</a:t>
            </a:r>
            <a:r>
              <a:rPr lang="en-US" sz="5100" kern="1200" dirty="0">
                <a:solidFill>
                  <a:schemeClr val="tx1">
                    <a:lumMod val="85000"/>
                    <a:lumOff val="15000"/>
                  </a:schemeClr>
                </a:solidFill>
                <a:latin typeface="+mj-lt"/>
                <a:ea typeface="+mj-ea"/>
                <a:cs typeface="+mj-cs"/>
              </a:rPr>
              <a:t>’ </a:t>
            </a:r>
          </a:p>
        </p:txBody>
      </p:sp>
      <p:sp>
        <p:nvSpPr>
          <p:cNvPr id="3" name="Content Placeholder 2">
            <a:extLst>
              <a:ext uri="{FF2B5EF4-FFF2-40B4-BE49-F238E27FC236}">
                <a16:creationId xmlns:a16="http://schemas.microsoft.com/office/drawing/2014/main" id="{38D0F895-7350-9242-81AE-0FDA8364CFC5}"/>
              </a:ext>
            </a:extLst>
          </p:cNvPr>
          <p:cNvSpPr>
            <a:spLocks noGrp="1"/>
          </p:cNvSpPr>
          <p:nvPr>
            <p:ph idx="1"/>
          </p:nvPr>
        </p:nvSpPr>
        <p:spPr>
          <a:xfrm>
            <a:off x="1158240" y="4700588"/>
            <a:ext cx="5252288" cy="1655762"/>
          </a:xfrm>
        </p:spPr>
        <p:txBody>
          <a:bodyPr vert="horz" lIns="91440" tIns="45720" rIns="91440" bIns="45720" rtlCol="0">
            <a:normAutofit/>
          </a:bodyPr>
          <a:lstStyle/>
          <a:p>
            <a:pPr marL="0" indent="0">
              <a:buNone/>
            </a:pPr>
            <a:r>
              <a:rPr lang="en-US" sz="2400" kern="1200">
                <a:solidFill>
                  <a:schemeClr val="tx1">
                    <a:lumMod val="85000"/>
                    <a:lumOff val="15000"/>
                  </a:schemeClr>
                </a:solidFill>
                <a:latin typeface="+mn-lt"/>
                <a:ea typeface="+mn-ea"/>
                <a:cs typeface="+mn-cs"/>
              </a:rPr>
              <a:t>I przez to ideologiczna… a co jak widać ideologię w tekstach literackich/ filmach? </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2D89C0F-78A6-814F-B643-052DC56F12AA}"/>
              </a:ext>
            </a:extLst>
          </p:cNvPr>
          <p:cNvSpPr>
            <a:spLocks noGrp="1"/>
          </p:cNvSpPr>
          <p:nvPr>
            <p:ph type="ftr" sz="quarter" idx="11"/>
          </p:nvPr>
        </p:nvSpPr>
        <p:spPr/>
        <p:txBody>
          <a:bodyPr/>
          <a:lstStyle/>
          <a:p>
            <a:r>
              <a:rPr lang="en-GB"/>
              <a:t>Kultura popularna - ideologia</a:t>
            </a:r>
          </a:p>
        </p:txBody>
      </p:sp>
      <p:sp>
        <p:nvSpPr>
          <p:cNvPr id="6" name="Slide Number Placeholder 5">
            <a:extLst>
              <a:ext uri="{FF2B5EF4-FFF2-40B4-BE49-F238E27FC236}">
                <a16:creationId xmlns:a16="http://schemas.microsoft.com/office/drawing/2014/main" id="{EA3ABC8E-38E5-2F4E-8293-00D8FED36880}"/>
              </a:ext>
            </a:extLst>
          </p:cNvPr>
          <p:cNvSpPr>
            <a:spLocks noGrp="1"/>
          </p:cNvSpPr>
          <p:nvPr>
            <p:ph type="sldNum" sz="quarter" idx="12"/>
          </p:nvPr>
        </p:nvSpPr>
        <p:spPr/>
        <p:txBody>
          <a:bodyPr/>
          <a:lstStyle/>
          <a:p>
            <a:fld id="{21E51DC2-0B7B-214E-8012-A83357AD62A9}" type="slidenum">
              <a:rPr lang="en-GB" smtClean="0"/>
              <a:t>3</a:t>
            </a:fld>
            <a:endParaRPr lang="en-GB"/>
          </a:p>
        </p:txBody>
      </p:sp>
    </p:spTree>
    <p:extLst>
      <p:ext uri="{BB962C8B-B14F-4D97-AF65-F5344CB8AC3E}">
        <p14:creationId xmlns:p14="http://schemas.microsoft.com/office/powerpoint/2010/main" val="391139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l-PL"/>
              <a:t>Ideologia w dziele literackim</a:t>
            </a:r>
          </a:p>
        </p:txBody>
      </p:sp>
      <p:sp>
        <p:nvSpPr>
          <p:cNvPr id="3075" name="Rectangle 3"/>
          <p:cNvSpPr>
            <a:spLocks noGrp="1" noChangeArrowheads="1"/>
          </p:cNvSpPr>
          <p:nvPr>
            <p:ph idx="1"/>
          </p:nvPr>
        </p:nvSpPr>
        <p:spPr/>
        <p:txBody>
          <a:bodyPr>
            <a:normAutofit/>
          </a:bodyPr>
          <a:lstStyle/>
          <a:p>
            <a:pPr>
              <a:lnSpc>
                <a:spcPct val="80000"/>
              </a:lnSpc>
            </a:pPr>
            <a:r>
              <a:rPr lang="pl-PL">
                <a:effectLst>
                  <a:outerShdw blurRad="38100" dist="38100" dir="2700000" algn="tl">
                    <a:srgbClr val="FFFFFF"/>
                  </a:outerShdw>
                </a:effectLst>
              </a:rPr>
              <a:t>„</a:t>
            </a:r>
            <a:r>
              <a:rPr lang="pl-PL" i="1">
                <a:effectLst>
                  <a:outerShdw blurRad="38100" dist="38100" dir="2700000" algn="tl">
                    <a:srgbClr val="FFFFFF"/>
                  </a:outerShdw>
                </a:effectLst>
              </a:rPr>
              <a:t>zespół idei dających się uogólnić na podstawie dzieła literackiego, odnoszących się do rzeczywistości, zwłaszcza do sfery życia zbiorowego i społecznego, stanowiących ich interpretacje i ocenę oraz wynikający z tej oceny program działania. Idzie więc nie o przedstawione problemy, ale o zajmowane wobec nich stanowisko. Idee mogą być w dziele wywiedziane wprost jako zdania ogólne, stanowiące deklaracje autora lub tej postaci w utworze, której wypowiedzi reprezentują jego stanowisko (porte parole)</a:t>
            </a:r>
            <a:r>
              <a:rPr lang="ja-JP" altLang="pl-PL">
                <a:effectLst>
                  <a:outerShdw blurRad="38100" dist="38100" dir="2700000" algn="tl">
                    <a:srgbClr val="FFFFFF"/>
                  </a:outerShdw>
                </a:effectLst>
                <a:latin typeface="Arial"/>
              </a:rPr>
              <a:t>”</a:t>
            </a:r>
            <a:r>
              <a:rPr lang="pl-PL">
                <a:effectLst>
                  <a:outerShdw blurRad="38100" dist="38100" dir="2700000" algn="tl">
                    <a:srgbClr val="FFFFFF"/>
                  </a:outerShdw>
                </a:effectLst>
              </a:rPr>
              <a:t> (Jaworski 2007, 86).</a:t>
            </a:r>
          </a:p>
        </p:txBody>
      </p:sp>
      <p:sp>
        <p:nvSpPr>
          <p:cNvPr id="6" name="Slide Number Placeholder 5"/>
          <p:cNvSpPr>
            <a:spLocks noGrp="1"/>
          </p:cNvSpPr>
          <p:nvPr>
            <p:ph type="sldNum" sz="quarter" idx="12"/>
          </p:nvPr>
        </p:nvSpPr>
        <p:spPr/>
        <p:txBody>
          <a:bodyPr/>
          <a:lstStyle/>
          <a:p>
            <a:fld id="{05066A28-808C-6E4F-BBE5-204088EFCF6D}" type="slidenum">
              <a:rPr lang="pl-PL"/>
              <a:pPr/>
              <a:t>4</a:t>
            </a:fld>
            <a:endParaRPr lang="pl-PL"/>
          </a:p>
        </p:txBody>
      </p:sp>
      <p:sp>
        <p:nvSpPr>
          <p:cNvPr id="2" name="Footer Placeholder 1">
            <a:extLst>
              <a:ext uri="{FF2B5EF4-FFF2-40B4-BE49-F238E27FC236}">
                <a16:creationId xmlns:a16="http://schemas.microsoft.com/office/drawing/2014/main" id="{D0E94036-C834-7B42-AE30-86CFC542C197}"/>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102369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4672" y="723578"/>
            <a:ext cx="3387106" cy="1645501"/>
          </a:xfrm>
        </p:spPr>
        <p:txBody>
          <a:bodyPr vert="horz" lIns="91440" tIns="45720" rIns="91440" bIns="45720" rtlCol="0" anchor="ctr">
            <a:normAutofit/>
          </a:bodyPr>
          <a:lstStyle/>
          <a:p>
            <a:r>
              <a:rPr lang="en-US" b="1" dirty="0"/>
              <a:t>James Bond</a:t>
            </a:r>
          </a:p>
        </p:txBody>
      </p:sp>
      <p:sp>
        <p:nvSpPr>
          <p:cNvPr id="2" name="Content Placeholder 1">
            <a:extLst>
              <a:ext uri="{FF2B5EF4-FFF2-40B4-BE49-F238E27FC236}">
                <a16:creationId xmlns:a16="http://schemas.microsoft.com/office/drawing/2014/main" id="{8E29EBF1-D524-4742-B8E8-FA25A692D4AD}"/>
              </a:ext>
            </a:extLst>
          </p:cNvPr>
          <p:cNvSpPr>
            <a:spLocks noGrp="1"/>
          </p:cNvSpPr>
          <p:nvPr>
            <p:ph sz="half" idx="2"/>
          </p:nvPr>
        </p:nvSpPr>
        <p:spPr>
          <a:xfrm>
            <a:off x="804672" y="2548467"/>
            <a:ext cx="3387105" cy="3628495"/>
          </a:xfrm>
        </p:spPr>
        <p:txBody>
          <a:bodyPr vert="horz" lIns="91440" tIns="45720" rIns="91440" bIns="45720" rtlCol="0">
            <a:normAutofit/>
          </a:bodyPr>
          <a:lstStyle/>
          <a:p>
            <a:pPr>
              <a:spcBef>
                <a:spcPct val="50000"/>
              </a:spcBef>
            </a:pPr>
            <a:r>
              <a:rPr lang="en-US" sz="1800" dirty="0" err="1"/>
              <a:t>Konstrukcja</a:t>
            </a:r>
            <a:r>
              <a:rPr lang="en-US" sz="1800" dirty="0"/>
              <a:t> </a:t>
            </a:r>
            <a:r>
              <a:rPr lang="en-US" sz="1800" dirty="0" err="1"/>
              <a:t>fabuły</a:t>
            </a:r>
            <a:r>
              <a:rPr lang="en-US" sz="1800" dirty="0"/>
              <a:t>:</a:t>
            </a:r>
          </a:p>
          <a:p>
            <a:pPr>
              <a:spcBef>
                <a:spcPct val="50000"/>
              </a:spcBef>
            </a:pPr>
            <a:r>
              <a:rPr lang="en-US" sz="1800" dirty="0" err="1"/>
              <a:t>Skontrastowanie</a:t>
            </a:r>
            <a:r>
              <a:rPr lang="en-US" sz="1800" dirty="0"/>
              <a:t> </a:t>
            </a:r>
            <a:r>
              <a:rPr lang="en-US" sz="1800" dirty="0" err="1"/>
              <a:t>postaci</a:t>
            </a:r>
            <a:r>
              <a:rPr lang="en-US" sz="1800" dirty="0"/>
              <a:t> (</a:t>
            </a:r>
            <a:r>
              <a:rPr lang="en-US" sz="1800" dirty="0" err="1"/>
              <a:t>fizyczne</a:t>
            </a:r>
            <a:r>
              <a:rPr lang="en-US" sz="1800" dirty="0"/>
              <a:t>, </a:t>
            </a:r>
            <a:r>
              <a:rPr lang="en-US" sz="1800" dirty="0" err="1"/>
              <a:t>psychologiczne</a:t>
            </a:r>
            <a:r>
              <a:rPr lang="en-US" sz="1800" dirty="0"/>
              <a:t>, </a:t>
            </a:r>
            <a:r>
              <a:rPr lang="en-US" sz="1800" dirty="0" err="1"/>
              <a:t>moralne</a:t>
            </a:r>
            <a:r>
              <a:rPr lang="en-US" sz="1800" dirty="0"/>
              <a:t>)</a:t>
            </a:r>
          </a:p>
          <a:p>
            <a:pPr>
              <a:spcBef>
                <a:spcPct val="50000"/>
              </a:spcBef>
            </a:pPr>
            <a:r>
              <a:rPr lang="en-US" sz="1800" dirty="0" err="1"/>
              <a:t>Wykorzystanie</a:t>
            </a:r>
            <a:r>
              <a:rPr lang="en-US" sz="1800" dirty="0"/>
              <a:t> </a:t>
            </a:r>
            <a:r>
              <a:rPr lang="en-US" sz="1800" dirty="0" err="1"/>
              <a:t>sposobów</a:t>
            </a:r>
            <a:r>
              <a:rPr lang="en-US" sz="1800" dirty="0"/>
              <a:t> </a:t>
            </a:r>
            <a:r>
              <a:rPr lang="en-US" sz="1800" dirty="0" err="1"/>
              <a:t>mówienia</a:t>
            </a:r>
            <a:r>
              <a:rPr lang="en-US" sz="1800" dirty="0"/>
              <a:t> (w </a:t>
            </a:r>
            <a:r>
              <a:rPr lang="en-US" sz="1800" dirty="0" err="1"/>
              <a:t>narracji</a:t>
            </a:r>
            <a:r>
              <a:rPr lang="en-US" sz="1800" dirty="0"/>
              <a:t>), </a:t>
            </a:r>
            <a:r>
              <a:rPr lang="en-US" sz="1800" dirty="0" err="1"/>
              <a:t>zachowania</a:t>
            </a:r>
            <a:r>
              <a:rPr lang="en-US" sz="1800" dirty="0"/>
              <a:t> </a:t>
            </a:r>
            <a:r>
              <a:rPr lang="en-US" sz="1800" dirty="0" err="1"/>
              <a:t>się</a:t>
            </a:r>
            <a:r>
              <a:rPr lang="en-US" sz="1800" dirty="0"/>
              <a:t>, </a:t>
            </a:r>
            <a:r>
              <a:rPr lang="en-US" sz="1800" dirty="0" err="1"/>
              <a:t>kolorystyki</a:t>
            </a:r>
            <a:endParaRPr lang="en-US" sz="1800" dirty="0"/>
          </a:p>
          <a:p>
            <a:pPr>
              <a:spcBef>
                <a:spcPct val="50000"/>
              </a:spcBef>
            </a:pPr>
            <a:r>
              <a:rPr lang="en-US" sz="1800" dirty="0" err="1"/>
              <a:t>Lęk</a:t>
            </a:r>
            <a:r>
              <a:rPr lang="en-US" sz="1800" dirty="0"/>
              <a:t>, </a:t>
            </a:r>
            <a:r>
              <a:rPr lang="en-US" sz="1800" dirty="0" err="1"/>
              <a:t>projektowanie</a:t>
            </a:r>
            <a:r>
              <a:rPr lang="en-US" sz="1800" dirty="0"/>
              <a:t> </a:t>
            </a:r>
            <a:r>
              <a:rPr lang="en-US" sz="1800" dirty="0" err="1"/>
              <a:t>neuroz</a:t>
            </a:r>
            <a:r>
              <a:rPr lang="en-US" sz="1800" dirty="0"/>
              <a:t> </a:t>
            </a:r>
            <a:r>
              <a:rPr lang="en-US" sz="1800" dirty="0" err="1"/>
              <a:t>społecznych</a:t>
            </a:r>
            <a:r>
              <a:rPr lang="en-US" sz="1800" dirty="0"/>
              <a:t> </a:t>
            </a:r>
            <a:r>
              <a:rPr lang="en-US" sz="1800" dirty="0" err="1"/>
              <a:t>jako</a:t>
            </a:r>
            <a:r>
              <a:rPr lang="en-US" sz="1800" dirty="0"/>
              <a:t> </a:t>
            </a:r>
            <a:r>
              <a:rPr lang="en-US" sz="1800" dirty="0" err="1"/>
              <a:t>podstawa</a:t>
            </a:r>
            <a:r>
              <a:rPr lang="en-US" sz="1800" dirty="0"/>
              <a:t> </a:t>
            </a:r>
            <a:r>
              <a:rPr lang="en-US" sz="1800" dirty="0" err="1"/>
              <a:t>narracyjna</a:t>
            </a:r>
            <a:endParaRPr lang="en-US" sz="1800" dirty="0"/>
          </a:p>
          <a:p>
            <a:endParaRPr lang="en-US" sz="1800" dirty="0"/>
          </a:p>
        </p:txBody>
      </p:sp>
      <p:sp>
        <p:nvSpPr>
          <p:cNvPr id="76" name="Rectangle 7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9463" y="729522"/>
            <a:ext cx="3775899" cy="285080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0" name="Rectangle 7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608811" y="474133"/>
            <a:ext cx="1780158" cy="2717800"/>
          </a:xfrm>
          <a:prstGeom prst="rect">
            <a:avLst/>
          </a:prstGeom>
        </p:spPr>
      </p:pic>
      <p:sp>
        <p:nvSpPr>
          <p:cNvPr id="82" name="Rectangle 8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13863" y="4318312"/>
            <a:ext cx="2767098" cy="206555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 name="Rectangle 8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21069" y="3670295"/>
            <a:ext cx="1955642" cy="271357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Slide Number Placeholder 5"/>
          <p:cNvSpPr>
            <a:spLocks noGrp="1"/>
          </p:cNvSpPr>
          <p:nvPr>
            <p:ph type="sldNum" sz="quarter" idx="12"/>
          </p:nvPr>
        </p:nvSpPr>
        <p:spPr>
          <a:xfrm>
            <a:off x="10572750" y="6471181"/>
            <a:ext cx="1306147" cy="365125"/>
          </a:xfrm>
        </p:spPr>
        <p:txBody>
          <a:bodyPr vert="horz" lIns="91440" tIns="45720" rIns="91440" bIns="45720" rtlCol="0" anchor="ctr">
            <a:normAutofit/>
          </a:bodyPr>
          <a:lstStyle/>
          <a:p>
            <a:pPr>
              <a:spcAft>
                <a:spcPts val="600"/>
              </a:spcAft>
            </a:pPr>
            <a:fld id="{4EF5C63B-E71B-7B45-8969-EB6F0938FEE0}" type="slidenum">
              <a:rPr lang="en-US">
                <a:solidFill>
                  <a:prstClr val="black">
                    <a:alpha val="80000"/>
                  </a:prstClr>
                </a:solidFill>
              </a:rPr>
              <a:pPr>
                <a:spcAft>
                  <a:spcPts val="600"/>
                </a:spcAft>
              </a:pPr>
              <a:t>5</a:t>
            </a:fld>
            <a:endParaRPr lang="en-US">
              <a:solidFill>
                <a:prstClr val="black">
                  <a:alpha val="80000"/>
                </a:prstClr>
              </a:solidFill>
            </a:endParaRPr>
          </a:p>
        </p:txBody>
      </p:sp>
      <p:sp>
        <p:nvSpPr>
          <p:cNvPr id="3" name="Footer Placeholder 2">
            <a:extLst>
              <a:ext uri="{FF2B5EF4-FFF2-40B4-BE49-F238E27FC236}">
                <a16:creationId xmlns:a16="http://schemas.microsoft.com/office/drawing/2014/main" id="{FB01BAF8-5A87-0844-B93C-C93B540B2A6D}"/>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18601350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210" r="2" b="15229"/>
          <a:stretch/>
        </p:blipFill>
        <p:spPr bwMode="auto">
          <a:xfrm>
            <a:off x="20" y="10"/>
            <a:ext cx="6095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1" name="Picture 3"/>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6999" r="16334"/>
          <a:stretch/>
        </p:blipFill>
        <p:spPr>
          <a:xfrm>
            <a:off x="6096000" y="10"/>
            <a:ext cx="6096000" cy="6857990"/>
          </a:xfrm>
          <a:prstGeom prst="rect">
            <a:avLst/>
          </a:prstGeom>
        </p:spPr>
      </p:pic>
      <p:sp>
        <p:nvSpPr>
          <p:cNvPr id="75" name="Rectangle 7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70" name="Rectangle 2"/>
          <p:cNvSpPr>
            <a:spLocks noGrp="1" noChangeArrowheads="1"/>
          </p:cNvSpPr>
          <p:nvPr>
            <p:ph type="title"/>
          </p:nvPr>
        </p:nvSpPr>
        <p:spPr>
          <a:xfrm>
            <a:off x="4286858" y="2761554"/>
            <a:ext cx="3618284" cy="1345720"/>
          </a:xfrm>
          <a:noFill/>
        </p:spPr>
        <p:txBody>
          <a:bodyPr vert="horz" lIns="91440" tIns="45720" rIns="91440" bIns="45720" rtlCol="0" anchor="ctr">
            <a:normAutofit/>
          </a:bodyPr>
          <a:lstStyle/>
          <a:p>
            <a:pPr algn="ctr"/>
            <a:r>
              <a:rPr lang="en-US" sz="1800" kern="1200">
                <a:solidFill>
                  <a:srgbClr val="080808"/>
                </a:solidFill>
                <a:latin typeface="+mj-lt"/>
                <a:ea typeface="+mj-ea"/>
                <a:cs typeface="+mj-cs"/>
              </a:rPr>
              <a:t>Eco Umberto w swojej książce </a:t>
            </a:r>
            <a:r>
              <a:rPr lang="en-US" sz="1800" i="1" kern="1200">
                <a:solidFill>
                  <a:srgbClr val="080808"/>
                </a:solidFill>
                <a:latin typeface="+mj-lt"/>
                <a:ea typeface="+mj-ea"/>
                <a:cs typeface="+mj-cs"/>
              </a:rPr>
              <a:t>Superman w literaturze masowej</a:t>
            </a:r>
            <a:r>
              <a:rPr lang="en-US" sz="1800" kern="1200">
                <a:solidFill>
                  <a:srgbClr val="080808"/>
                </a:solidFill>
                <a:latin typeface="+mj-lt"/>
                <a:ea typeface="+mj-ea"/>
                <a:cs typeface="+mj-cs"/>
              </a:rPr>
              <a:t>, postanowił tym razem przyjrzeć się powieściom i postaciom rządzącym masową wyobraźnią. </a:t>
            </a:r>
          </a:p>
        </p:txBody>
      </p:sp>
      <p:sp>
        <p:nvSpPr>
          <p:cNvPr id="8" name="Slide Number Placeholder 5"/>
          <p:cNvSpPr>
            <a:spLocks noGrp="1"/>
          </p:cNvSpPr>
          <p:nvPr>
            <p:ph type="sldNum" sz="quarter" idx="12"/>
          </p:nvPr>
        </p:nvSpPr>
        <p:spPr>
          <a:xfrm>
            <a:off x="9301457" y="6356350"/>
            <a:ext cx="2568811" cy="365125"/>
          </a:xfrm>
        </p:spPr>
        <p:txBody>
          <a:bodyPr vert="horz" lIns="91440" tIns="45720" rIns="91440" bIns="45720" rtlCol="0" anchor="ctr">
            <a:normAutofit/>
          </a:bodyPr>
          <a:lstStyle/>
          <a:p>
            <a:pPr>
              <a:spcAft>
                <a:spcPts val="600"/>
              </a:spcAft>
            </a:pPr>
            <a:fld id="{F82B5EF1-E0AA-624C-A075-F9CB8979FE0C}" type="slidenum">
              <a:rPr lang="en-US">
                <a:solidFill>
                  <a:srgbClr val="FFFFFF"/>
                </a:solidFill>
              </a:rPr>
              <a:pPr>
                <a:spcAft>
                  <a:spcPts val="600"/>
                </a:spcAft>
              </a:pPr>
              <a:t>6</a:t>
            </a:fld>
            <a:endParaRPr lang="en-US">
              <a:solidFill>
                <a:srgbClr val="FFFFFF"/>
              </a:solidFill>
            </a:endParaRPr>
          </a:p>
        </p:txBody>
      </p:sp>
      <p:sp>
        <p:nvSpPr>
          <p:cNvPr id="2" name="TextBox 1">
            <a:extLst>
              <a:ext uri="{FF2B5EF4-FFF2-40B4-BE49-F238E27FC236}">
                <a16:creationId xmlns:a16="http://schemas.microsoft.com/office/drawing/2014/main" id="{A2632D94-1FFF-B64C-9757-10A4CD8B2233}"/>
              </a:ext>
            </a:extLst>
          </p:cNvPr>
          <p:cNvSpPr txBox="1"/>
          <p:nvPr/>
        </p:nvSpPr>
        <p:spPr>
          <a:xfrm>
            <a:off x="20" y="6172201"/>
            <a:ext cx="6095980" cy="685799"/>
          </a:xfrm>
          <a:prstGeom prst="rect">
            <a:avLst/>
          </a:prstGeom>
          <a:solidFill>
            <a:srgbClr val="000000">
              <a:alpha val="50000"/>
            </a:srgbClr>
          </a:solidFill>
          <a:ln>
            <a:noFill/>
          </a:ln>
        </p:spPr>
        <p:txBody>
          <a:bodyPr wrap="square" rtlCol="0">
            <a:normAutofit/>
          </a:bodyPr>
          <a:lstStyle/>
          <a:p>
            <a:pPr algn="ctr">
              <a:spcAft>
                <a:spcPts val="600"/>
              </a:spcAft>
            </a:pPr>
            <a:r>
              <a:rPr lang="en-US" sz="1400">
                <a:solidFill>
                  <a:srgbClr val="FFFFFF"/>
                </a:solidFill>
                <a:hlinkClick r:id="rId4">
                  <a:extLst>
                    <a:ext uri="{A12FA001-AC4F-418D-AE19-62706E023703}">
                      <ahyp:hlinkClr xmlns:ahyp="http://schemas.microsoft.com/office/drawing/2018/hyperlinkcolor" val="tx"/>
                    </a:ext>
                  </a:extLst>
                </a:hlinkClick>
              </a:rPr>
              <a:t>Kto pokonał SUPERMANA? </a:t>
            </a:r>
            <a:endParaRPr lang="en-US" sz="1400">
              <a:solidFill>
                <a:srgbClr val="FFFFFF"/>
              </a:solidFill>
            </a:endParaRPr>
          </a:p>
        </p:txBody>
      </p:sp>
      <p:sp>
        <p:nvSpPr>
          <p:cNvPr id="4" name="Footer Placeholder 3">
            <a:extLst>
              <a:ext uri="{FF2B5EF4-FFF2-40B4-BE49-F238E27FC236}">
                <a16:creationId xmlns:a16="http://schemas.microsoft.com/office/drawing/2014/main" id="{225EC423-DA60-714B-A64D-5F70C88229CF}"/>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204043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7289DF-3239-2D41-A373-88B236B86E58}"/>
              </a:ext>
            </a:extLst>
          </p:cNvPr>
          <p:cNvSpPr>
            <a:spLocks noGrp="1"/>
          </p:cNvSpPr>
          <p:nvPr>
            <p:ph type="title"/>
          </p:nvPr>
        </p:nvSpPr>
        <p:spPr>
          <a:xfrm>
            <a:off x="643468" y="643467"/>
            <a:ext cx="4804064" cy="5571065"/>
          </a:xfrm>
        </p:spPr>
        <p:txBody>
          <a:bodyPr>
            <a:normAutofit/>
          </a:bodyPr>
          <a:lstStyle/>
          <a:p>
            <a:r>
              <a:rPr lang="en-GB" sz="3600"/>
              <a:t>Umberto Eco </a:t>
            </a:r>
          </a:p>
        </p:txBody>
      </p:sp>
      <p:sp>
        <p:nvSpPr>
          <p:cNvPr id="12" name="Freeform: Shape 11">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B0F8C503-C976-FB4F-8B38-C68B62D4032E}"/>
              </a:ext>
            </a:extLst>
          </p:cNvPr>
          <p:cNvSpPr>
            <a:spLocks noGrp="1"/>
          </p:cNvSpPr>
          <p:nvPr>
            <p:ph idx="1"/>
          </p:nvPr>
        </p:nvSpPr>
        <p:spPr>
          <a:xfrm>
            <a:off x="6090998" y="643467"/>
            <a:ext cx="5457533" cy="5571065"/>
          </a:xfrm>
        </p:spPr>
        <p:txBody>
          <a:bodyPr anchor="ctr">
            <a:normAutofit/>
          </a:bodyPr>
          <a:lstStyle/>
          <a:p>
            <a:r>
              <a:rPr lang="pl-PL" sz="2000" b="1" dirty="0"/>
              <a:t>pisarze tworzyli od wieków mit nadczłowieka i doskonalili swoje techniki, aby zakorzenić go w naszej świadomości. Analizując utwory z różnych epok, zabiera nas w niezwykłą podróż w czasie, w której spotkamy takie postaci, jak agent 007 James Bond, Tarzan, </a:t>
            </a:r>
            <a:r>
              <a:rPr lang="pl-PL" sz="2000" b="1" dirty="0" err="1"/>
              <a:t>Fantomas</a:t>
            </a:r>
            <a:r>
              <a:rPr lang="pl-PL" sz="2000" b="1" dirty="0"/>
              <a:t>,  </a:t>
            </a:r>
            <a:r>
              <a:rPr lang="pl-PL" sz="2000" b="1" dirty="0" err="1"/>
              <a:t>Arsene</a:t>
            </a:r>
            <a:r>
              <a:rPr lang="pl-PL" sz="2000" b="1" dirty="0"/>
              <a:t> Lupin czy hrabia Monte Christo. </a:t>
            </a:r>
          </a:p>
          <a:p>
            <a:endParaRPr lang="en-GB" sz="2000" dirty="0"/>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BE6374-5AF5-6140-8656-82D0159E3299}"/>
              </a:ext>
            </a:extLst>
          </p:cNvPr>
          <p:cNvSpPr>
            <a:spLocks noGrp="1"/>
          </p:cNvSpPr>
          <p:nvPr>
            <p:ph type="ftr" sz="quarter" idx="11"/>
          </p:nvPr>
        </p:nvSpPr>
        <p:spPr/>
        <p:txBody>
          <a:bodyPr/>
          <a:lstStyle/>
          <a:p>
            <a:r>
              <a:rPr lang="en-GB"/>
              <a:t>Kultura popularna - ideologia</a:t>
            </a:r>
          </a:p>
        </p:txBody>
      </p:sp>
      <p:sp>
        <p:nvSpPr>
          <p:cNvPr id="7" name="Slide Number Placeholder 6">
            <a:extLst>
              <a:ext uri="{FF2B5EF4-FFF2-40B4-BE49-F238E27FC236}">
                <a16:creationId xmlns:a16="http://schemas.microsoft.com/office/drawing/2014/main" id="{6FF3CF91-4DD5-2345-9041-CE30DBC4DEA4}"/>
              </a:ext>
            </a:extLst>
          </p:cNvPr>
          <p:cNvSpPr>
            <a:spLocks noGrp="1"/>
          </p:cNvSpPr>
          <p:nvPr>
            <p:ph type="sldNum" sz="quarter" idx="12"/>
          </p:nvPr>
        </p:nvSpPr>
        <p:spPr/>
        <p:txBody>
          <a:bodyPr/>
          <a:lstStyle/>
          <a:p>
            <a:fld id="{21E51DC2-0B7B-214E-8012-A83357AD62A9}" type="slidenum">
              <a:rPr lang="en-GB" smtClean="0"/>
              <a:t>7</a:t>
            </a:fld>
            <a:endParaRPr lang="en-GB"/>
          </a:p>
        </p:txBody>
      </p:sp>
    </p:spTree>
    <p:extLst>
      <p:ext uri="{BB962C8B-B14F-4D97-AF65-F5344CB8AC3E}">
        <p14:creationId xmlns:p14="http://schemas.microsoft.com/office/powerpoint/2010/main" val="97639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9"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686834" y="1153572"/>
            <a:ext cx="3200400" cy="4461163"/>
          </a:xfrm>
        </p:spPr>
        <p:txBody>
          <a:bodyPr>
            <a:normAutofit/>
          </a:bodyPr>
          <a:lstStyle/>
          <a:p>
            <a:r>
              <a:rPr lang="pl-PL" sz="4100">
                <a:solidFill>
                  <a:srgbClr val="FFFFFF"/>
                </a:solidFill>
              </a:rPr>
              <a:t>Henryk Markiewicz w </a:t>
            </a:r>
            <a:r>
              <a:rPr lang="pl-PL" sz="4100" i="1">
                <a:solidFill>
                  <a:srgbClr val="FFFFFF"/>
                </a:solidFill>
              </a:rPr>
              <a:t>Wymiarach dzieła literackiego</a:t>
            </a:r>
            <a:r>
              <a:rPr lang="pl-PL" sz="4100">
                <a:solidFill>
                  <a:srgbClr val="FFFFFF"/>
                </a:solidFill>
              </a:rPr>
              <a:t> (1996, tom IV) </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19" name="Rectangle 3"/>
          <p:cNvSpPr>
            <a:spLocks noGrp="1" noChangeArrowheads="1"/>
          </p:cNvSpPr>
          <p:nvPr>
            <p:ph idx="1"/>
          </p:nvPr>
        </p:nvSpPr>
        <p:spPr>
          <a:xfrm>
            <a:off x="4447308" y="591344"/>
            <a:ext cx="6906491" cy="5585619"/>
          </a:xfrm>
        </p:spPr>
        <p:txBody>
          <a:bodyPr anchor="ctr">
            <a:normAutofit/>
          </a:bodyPr>
          <a:lstStyle/>
          <a:p>
            <a:endParaRPr lang="pl-PL"/>
          </a:p>
          <a:p>
            <a:r>
              <a:rPr lang="pl-PL"/>
              <a:t>Termin IDEOLOGIA „</a:t>
            </a:r>
            <a:r>
              <a:rPr lang="pl-PL" i="1"/>
              <a:t>ukuty na przełomie XVIII i XIX wieku przez Destutta de Tracy dla nauki o ideach jako treściach świadomości — należy do najbardziej wieloznacznych w arsenale terminologicznym nauk społecznych</a:t>
            </a:r>
            <a:r>
              <a:rPr lang="ja-JP" altLang="pl-PL">
                <a:latin typeface="Arial"/>
              </a:rPr>
              <a:t>”</a:t>
            </a:r>
            <a:r>
              <a:rPr lang="pl-PL"/>
              <a:t> s. 200.</a:t>
            </a:r>
            <a:endParaRPr lang="pl-PL" dirty="0"/>
          </a:p>
        </p:txBody>
      </p:sp>
      <p:sp>
        <p:nvSpPr>
          <p:cNvPr id="6" name="Slide Number Placeholder 5"/>
          <p:cNvSpPr>
            <a:spLocks noGrp="1"/>
          </p:cNvSpPr>
          <p:nvPr>
            <p:ph type="sldNum" sz="quarter" idx="12"/>
          </p:nvPr>
        </p:nvSpPr>
        <p:spPr>
          <a:xfrm>
            <a:off x="9541564" y="6356350"/>
            <a:ext cx="1812235" cy="365125"/>
          </a:xfrm>
        </p:spPr>
        <p:txBody>
          <a:bodyPr>
            <a:normAutofit/>
          </a:bodyPr>
          <a:lstStyle/>
          <a:p>
            <a:pPr>
              <a:spcAft>
                <a:spcPts val="600"/>
              </a:spcAft>
            </a:pPr>
            <a:fld id="{74DA2B3D-2901-0A48-B4FA-E9C44A7A748E}" type="slidenum">
              <a:rPr lang="pl-PL" smtClean="0"/>
              <a:pPr>
                <a:spcAft>
                  <a:spcPts val="600"/>
                </a:spcAft>
              </a:pPr>
              <a:t>8</a:t>
            </a:fld>
            <a:endParaRPr lang="pl-PL"/>
          </a:p>
        </p:txBody>
      </p:sp>
      <p:sp>
        <p:nvSpPr>
          <p:cNvPr id="2" name="Footer Placeholder 1">
            <a:extLst>
              <a:ext uri="{FF2B5EF4-FFF2-40B4-BE49-F238E27FC236}">
                <a16:creationId xmlns:a16="http://schemas.microsoft.com/office/drawing/2014/main" id="{EABB2302-CD47-644E-BF3B-926D70797C4B}"/>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78641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3" name="Rectangle 3"/>
          <p:cNvSpPr>
            <a:spLocks noGrp="1" noChangeArrowheads="1"/>
          </p:cNvSpPr>
          <p:nvPr>
            <p:ph idx="1"/>
          </p:nvPr>
        </p:nvSpPr>
        <p:spPr>
          <a:xfrm>
            <a:off x="640080" y="595293"/>
            <a:ext cx="5676637" cy="3463951"/>
          </a:xfrm>
        </p:spPr>
        <p:txBody>
          <a:bodyPr anchor="ctr">
            <a:normAutofit/>
          </a:bodyPr>
          <a:lstStyle/>
          <a:p>
            <a:pPr marL="0" indent="0">
              <a:buNone/>
            </a:pPr>
            <a:r>
              <a:rPr lang="pl-PL" sz="1800"/>
              <a:t>Na ogół przez ideologię rozumie się uporządkowany zbiór takich idei (tj. twierdzeń ogólnych opisujących, interpretujących i oceniających rzeczywistość oraz wynikających stąd dyrektyw działania), które są zgodne z uświadomionymi lub nieuświadomionymi potrzebami interesami określonej grupy społecznej i sprowadzalne ostatecznie do jej usytuowania klasowego</a:t>
            </a:r>
          </a:p>
        </p:txBody>
      </p:sp>
      <p:sp>
        <p:nvSpPr>
          <p:cNvPr id="74" name="Freeform: Shape 73">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11084767" y="6350238"/>
            <a:ext cx="365760" cy="365125"/>
          </a:xfrm>
          <a:prstGeom prst="ellipse">
            <a:avLst/>
          </a:prstGeom>
          <a:solidFill>
            <a:srgbClr val="595959"/>
          </a:solidFill>
        </p:spPr>
        <p:txBody>
          <a:bodyPr>
            <a:normAutofit/>
          </a:bodyPr>
          <a:lstStyle/>
          <a:p>
            <a:pPr algn="ctr">
              <a:spcAft>
                <a:spcPts val="600"/>
              </a:spcAft>
            </a:pPr>
            <a:fld id="{5F8A05C8-A80B-B242-B05D-3A8C095E8384}" type="slidenum">
              <a:rPr lang="pl-PL" sz="1050">
                <a:solidFill>
                  <a:srgbClr val="FFFFFF"/>
                </a:solidFill>
              </a:rPr>
              <a:pPr algn="ctr">
                <a:spcAft>
                  <a:spcPts val="600"/>
                </a:spcAft>
              </a:pPr>
              <a:t>9</a:t>
            </a:fld>
            <a:endParaRPr lang="pl-PL" sz="1050">
              <a:solidFill>
                <a:srgbClr val="FFFFFF"/>
              </a:solidFill>
            </a:endParaRPr>
          </a:p>
        </p:txBody>
      </p:sp>
      <p:sp>
        <p:nvSpPr>
          <p:cNvPr id="3" name="Footer Placeholder 2">
            <a:extLst>
              <a:ext uri="{FF2B5EF4-FFF2-40B4-BE49-F238E27FC236}">
                <a16:creationId xmlns:a16="http://schemas.microsoft.com/office/drawing/2014/main" id="{B68C46C1-B56E-4247-957B-3BA7ACAE83AE}"/>
              </a:ext>
            </a:extLst>
          </p:cNvPr>
          <p:cNvSpPr>
            <a:spLocks noGrp="1"/>
          </p:cNvSpPr>
          <p:nvPr>
            <p:ph type="ftr" sz="quarter" idx="11"/>
          </p:nvPr>
        </p:nvSpPr>
        <p:spPr/>
        <p:txBody>
          <a:bodyPr/>
          <a:lstStyle/>
          <a:p>
            <a:r>
              <a:rPr lang="en-GB"/>
              <a:t>Kultura popularna - ideologia</a:t>
            </a:r>
          </a:p>
        </p:txBody>
      </p:sp>
    </p:spTree>
    <p:extLst>
      <p:ext uri="{BB962C8B-B14F-4D97-AF65-F5344CB8AC3E}">
        <p14:creationId xmlns:p14="http://schemas.microsoft.com/office/powerpoint/2010/main" val="1814830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1673</Words>
  <Application>Microsoft Macintosh PowerPoint</Application>
  <PresentationFormat>Widescreen</PresentationFormat>
  <Paragraphs>147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Tw Cen MT</vt:lpstr>
      <vt:lpstr>Office Theme</vt:lpstr>
      <vt:lpstr>Literatura a ideologia</vt:lpstr>
      <vt:lpstr>PowerPoint Presentation</vt:lpstr>
      <vt:lpstr>Komedia romantyczna jest ‘a-polityczna’ </vt:lpstr>
      <vt:lpstr>Ideologia w dziele literackim</vt:lpstr>
      <vt:lpstr>James Bond</vt:lpstr>
      <vt:lpstr>Eco Umberto w swojej książce Superman w literaturze masowej, postanowił tym razem przyjrzeć się powieściom i postaciom rządzącym masową wyobraźnią. </vt:lpstr>
      <vt:lpstr>Umberto Eco </vt:lpstr>
      <vt:lpstr>Henryk Markiewicz w Wymiarach dzieła literackiego (1996, tom IV) </vt:lpstr>
      <vt:lpstr>PowerPoint Presentation</vt:lpstr>
      <vt:lpstr>Jak wypowiada się ideologia w dziełach literackich?</vt:lpstr>
      <vt:lpstr>Przykład: „produkcyjniak”</vt:lpstr>
      <vt:lpstr>Cechy powieści produkcyjnej </vt:lpstr>
      <vt:lpstr>PowerPoint Presentation</vt:lpstr>
      <vt:lpstr>Teoretycy ideologii: Louis Althusser </vt:lpstr>
      <vt:lpstr>Teoretycy ideologii: Pierre-Félix Bourdieu </vt:lpstr>
      <vt:lpstr>Budowanie opozycji, na podstawie których tworzy się nasz stosunek do ciała (Pierre Bourdieu)</vt:lpstr>
      <vt:lpstr>Niezauważalny charakter ideologii – krytycy </vt:lpstr>
      <vt:lpstr>RAMBO – opowieść o erze Regana </vt:lpstr>
      <vt:lpstr>Trailer: Rambo https://www.filmweb.pl/video/zwiastun/nr+2+polski-13765 </vt:lpstr>
      <vt:lpstr>Rambo: jaka wojna?</vt:lpstr>
      <vt:lpstr>Polska kultura popularna</vt:lpstr>
      <vt:lpstr>Psy: jaka “wojna”?</vt:lpstr>
      <vt:lpstr>”ideologia” i nasze lektury</vt:lpstr>
      <vt:lpstr>Jak widać ideologię w naszych: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a ideologia</dc:title>
  <dc:creator>Urszula Chowaniec</dc:creator>
  <cp:lastModifiedBy>Urszula Chowaniec</cp:lastModifiedBy>
  <cp:revision>1</cp:revision>
  <dcterms:created xsi:type="dcterms:W3CDTF">2020-05-07T20:20:16Z</dcterms:created>
  <dcterms:modified xsi:type="dcterms:W3CDTF">2020-05-07T20:20:28Z</dcterms:modified>
</cp:coreProperties>
</file>